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34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Dark Yellow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R243 G210 B40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R241 G197 B28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R232 G155 B15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R220 G106 B18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16557162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solidFill>
                  <a:schemeClr val="bg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Lover</a:t>
            </a:r>
            <a:endParaRPr lang="th-TH" sz="3600" dirty="0">
              <a:solidFill>
                <a:schemeClr val="bg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6614983"/>
              </p:ext>
            </p:extLst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6391104"/>
              </p:ext>
            </p:extLst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5147182"/>
              </p:ext>
            </p:extLst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bg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bg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Zone</a:t>
            </a:r>
            <a:endParaRPr lang="th-TH" sz="3600" dirty="0">
              <a:solidFill>
                <a:schemeClr val="bg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ark Yellow">
      <a:dk1>
        <a:srgbClr val="0F0C16"/>
      </a:dk1>
      <a:lt1>
        <a:srgbClr val="FFFFFF"/>
      </a:lt1>
      <a:dk2>
        <a:srgbClr val="151623"/>
      </a:dk2>
      <a:lt2>
        <a:srgbClr val="FFFFFF"/>
      </a:lt2>
      <a:accent1>
        <a:srgbClr val="F3D228"/>
      </a:accent1>
      <a:accent2>
        <a:srgbClr val="F1C51C"/>
      </a:accent2>
      <a:accent3>
        <a:srgbClr val="E89B0F"/>
      </a:accent3>
      <a:accent4>
        <a:srgbClr val="DC6A12"/>
      </a:accent4>
      <a:accent5>
        <a:srgbClr val="3E414F"/>
      </a:accent5>
      <a:accent6>
        <a:srgbClr val="E89B0F"/>
      </a:accent6>
      <a:hlink>
        <a:srgbClr val="F3D228"/>
      </a:hlink>
      <a:folHlink>
        <a:srgbClr val="DC6A1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19</cp:revision>
  <dcterms:created xsi:type="dcterms:W3CDTF">2019-06-26T13:42:33Z</dcterms:created>
  <dcterms:modified xsi:type="dcterms:W3CDTF">2019-06-30T15:25:08Z</dcterms:modified>
</cp:coreProperties>
</file>