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Dim Mode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R40 G39 B38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R84 G80 B76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R134 G129 B124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R214 G202 B176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78235569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m Mode">
      <a:dk1>
        <a:sysClr val="windowText" lastClr="000000"/>
      </a:dk1>
      <a:lt1>
        <a:sysClr val="window" lastClr="FFFFFF"/>
      </a:lt1>
      <a:dk2>
        <a:srgbClr val="282726"/>
      </a:dk2>
      <a:lt2>
        <a:srgbClr val="E7E6E6"/>
      </a:lt2>
      <a:accent1>
        <a:srgbClr val="282726"/>
      </a:accent1>
      <a:accent2>
        <a:srgbClr val="54504C"/>
      </a:accent2>
      <a:accent3>
        <a:srgbClr val="86817C"/>
      </a:accent3>
      <a:accent4>
        <a:srgbClr val="D6CAB0"/>
      </a:accent4>
      <a:accent5>
        <a:srgbClr val="282726"/>
      </a:accent5>
      <a:accent6>
        <a:srgbClr val="54504C"/>
      </a:accent6>
      <a:hlink>
        <a:srgbClr val="282726"/>
      </a:hlink>
      <a:folHlink>
        <a:srgbClr val="54504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19</cp:revision>
  <dcterms:created xsi:type="dcterms:W3CDTF">2019-06-26T13:42:33Z</dcterms:created>
  <dcterms:modified xsi:type="dcterms:W3CDTF">2019-07-02T12:59:26Z</dcterms:modified>
</cp:coreProperties>
</file>