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74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30/06/62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Teal and Red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654473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R45 G129 B131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4061707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R145 G12 B7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5529924" y="3770592"/>
            <a:ext cx="12645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R244 G129 B83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8495A7-BE2E-4207-9D46-1CED573C783D}"/>
              </a:ext>
            </a:extLst>
          </p:cNvPr>
          <p:cNvSpPr txBox="1"/>
          <p:nvPr/>
        </p:nvSpPr>
        <p:spPr>
          <a:xfrm>
            <a:off x="6957924" y="3770592"/>
            <a:ext cx="1431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R131 G211 B212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ominating Duo">
      <a:dk1>
        <a:sysClr val="windowText" lastClr="000000"/>
      </a:dk1>
      <a:lt1>
        <a:sysClr val="window" lastClr="FFFFFF"/>
      </a:lt1>
      <a:dk2>
        <a:srgbClr val="2D8183"/>
      </a:dk2>
      <a:lt2>
        <a:srgbClr val="F8F1E5"/>
      </a:lt2>
      <a:accent1>
        <a:srgbClr val="2D8183"/>
      </a:accent1>
      <a:accent2>
        <a:srgbClr val="910C07"/>
      </a:accent2>
      <a:accent3>
        <a:srgbClr val="F48153"/>
      </a:accent3>
      <a:accent4>
        <a:srgbClr val="83D3D4"/>
      </a:accent4>
      <a:accent5>
        <a:srgbClr val="2D8183"/>
      </a:accent5>
      <a:accent6>
        <a:srgbClr val="910C07"/>
      </a:accent6>
      <a:hlink>
        <a:srgbClr val="F48153"/>
      </a:hlink>
      <a:folHlink>
        <a:srgbClr val="83D3D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207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12</cp:revision>
  <dcterms:created xsi:type="dcterms:W3CDTF">2019-06-26T13:42:33Z</dcterms:created>
  <dcterms:modified xsi:type="dcterms:W3CDTF">2019-06-30T13:40:37Z</dcterms:modified>
</cp:coreProperties>
</file>