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Happy Time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R65 G53 B115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R228 G131 B2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2645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R234 G26 B115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R255 G192 B0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appy Ti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13573"/>
      </a:accent1>
      <a:accent2>
        <a:srgbClr val="E48302"/>
      </a:accent2>
      <a:accent3>
        <a:srgbClr val="EA1A73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13</cp:revision>
  <dcterms:created xsi:type="dcterms:W3CDTF">2019-06-26T13:42:33Z</dcterms:created>
  <dcterms:modified xsi:type="dcterms:W3CDTF">2019-06-30T15:31:00Z</dcterms:modified>
</cp:coreProperties>
</file>