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74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B78E71-BD1D-491B-908E-871E3AB6B2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Bold Rainbow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3913002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R112 G46 B82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3884428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5320236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6756044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5320236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R242 G80 B59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6756044" y="3770592"/>
            <a:ext cx="14033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R254 G190 B40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old Rainbow">
      <a:dk1>
        <a:sysClr val="windowText" lastClr="000000"/>
      </a:dk1>
      <a:lt1>
        <a:sysClr val="window" lastClr="FFFFFF"/>
      </a:lt1>
      <a:dk2>
        <a:srgbClr val="702E52"/>
      </a:dk2>
      <a:lt2>
        <a:srgbClr val="E7E6E6"/>
      </a:lt2>
      <a:accent1>
        <a:srgbClr val="702E52"/>
      </a:accent1>
      <a:accent2>
        <a:srgbClr val="F2503B"/>
      </a:accent2>
      <a:accent3>
        <a:srgbClr val="FEBE28"/>
      </a:accent3>
      <a:accent4>
        <a:srgbClr val="702E52"/>
      </a:accent4>
      <a:accent5>
        <a:srgbClr val="F2503B"/>
      </a:accent5>
      <a:accent6>
        <a:srgbClr val="FEBE28"/>
      </a:accent6>
      <a:hlink>
        <a:srgbClr val="702E52"/>
      </a:hlink>
      <a:folHlink>
        <a:srgbClr val="F2503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201</Words>
  <Application>Microsoft Office PowerPoint</Application>
  <PresentationFormat>Widescreen</PresentationFormat>
  <Paragraphs>48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14</cp:revision>
  <dcterms:created xsi:type="dcterms:W3CDTF">2019-06-26T13:42:33Z</dcterms:created>
  <dcterms:modified xsi:type="dcterms:W3CDTF">2019-06-30T15:00:53Z</dcterms:modified>
</cp:coreProperties>
</file>