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00AF50"/>
    <a:srgbClr val="4373C5"/>
    <a:srgbClr val="069DEB"/>
    <a:srgbClr val="FEB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74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D6666B-0A96-4C61-B2CD-7F6A1947D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E3F6596-0070-4882-8F8C-AC0A964F4CB3}"/>
              </a:ext>
            </a:extLst>
          </p:cNvPr>
          <p:cNvSpPr txBox="1"/>
          <p:nvPr/>
        </p:nvSpPr>
        <p:spPr>
          <a:xfrm>
            <a:off x="332509" y="200163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Color Themes | </a:t>
            </a:r>
            <a:r>
              <a:rPr lang="en-US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Lighter Smart</a:t>
            </a:r>
            <a:endParaRPr lang="th-TH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4CC21B-7521-4BA0-A38D-3CFB5CB095EE}"/>
              </a:ext>
            </a:extLst>
          </p:cNvPr>
          <p:cNvCxnSpPr>
            <a:cxnSpLocks/>
          </p:cNvCxnSpPr>
          <p:nvPr/>
        </p:nvCxnSpPr>
        <p:spPr>
          <a:xfrm>
            <a:off x="470841" y="806686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2654473" y="3773544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R0 G175 B80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2625899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4061707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5497515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A916D7-9836-4295-BB9B-5C90491D87D8}"/>
              </a:ext>
            </a:extLst>
          </p:cNvPr>
          <p:cNvSpPr/>
          <p:nvPr/>
        </p:nvSpPr>
        <p:spPr>
          <a:xfrm>
            <a:off x="6933323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C9F758-B25C-49D3-8D30-EFAB5E99DA31}"/>
              </a:ext>
            </a:extLst>
          </p:cNvPr>
          <p:cNvSpPr txBox="1"/>
          <p:nvPr/>
        </p:nvSpPr>
        <p:spPr>
          <a:xfrm>
            <a:off x="4061707" y="3773544"/>
            <a:ext cx="13358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R254 G191 B0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10CCD6-26F8-4207-A021-D0BE96FE9E35}"/>
              </a:ext>
            </a:extLst>
          </p:cNvPr>
          <p:cNvSpPr txBox="1"/>
          <p:nvPr/>
        </p:nvSpPr>
        <p:spPr>
          <a:xfrm>
            <a:off x="5529924" y="3770592"/>
            <a:ext cx="14033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R6 G157 B235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8495A7-BE2E-4207-9D46-1CED573C783D}"/>
              </a:ext>
            </a:extLst>
          </p:cNvPr>
          <p:cNvSpPr txBox="1"/>
          <p:nvPr/>
        </p:nvSpPr>
        <p:spPr>
          <a:xfrm>
            <a:off x="6957924" y="3770592"/>
            <a:ext cx="143176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4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R67 G115 B197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72313581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/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ghter Smart">
      <a:dk1>
        <a:sysClr val="windowText" lastClr="000000"/>
      </a:dk1>
      <a:lt1>
        <a:sysClr val="window" lastClr="FFFFFF"/>
      </a:lt1>
      <a:dk2>
        <a:srgbClr val="00AF50"/>
      </a:dk2>
      <a:lt2>
        <a:srgbClr val="E7E6E6"/>
      </a:lt2>
      <a:accent1>
        <a:srgbClr val="00AF50"/>
      </a:accent1>
      <a:accent2>
        <a:srgbClr val="FEBF00"/>
      </a:accent2>
      <a:accent3>
        <a:srgbClr val="069DEB"/>
      </a:accent3>
      <a:accent4>
        <a:srgbClr val="4373C5"/>
      </a:accent4>
      <a:accent5>
        <a:srgbClr val="00AF50"/>
      </a:accent5>
      <a:accent6>
        <a:srgbClr val="FEBF00"/>
      </a:accent6>
      <a:hlink>
        <a:srgbClr val="00AF50"/>
      </a:hlink>
      <a:folHlink>
        <a:srgbClr val="FEBF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206</Words>
  <Application>Microsoft Office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17</cp:revision>
  <dcterms:created xsi:type="dcterms:W3CDTF">2019-06-26T13:42:33Z</dcterms:created>
  <dcterms:modified xsi:type="dcterms:W3CDTF">2019-06-30T14:54:44Z</dcterms:modified>
</cp:coreProperties>
</file>