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Complement Color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R22 G160 B133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R155 G187 B89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2645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R243 G156 B18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R192 G57 B43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ulti Colorfu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6A085"/>
      </a:accent1>
      <a:accent2>
        <a:srgbClr val="9BBB59"/>
      </a:accent2>
      <a:accent3>
        <a:srgbClr val="F39C12"/>
      </a:accent3>
      <a:accent4>
        <a:srgbClr val="C0392B"/>
      </a:accent4>
      <a:accent5>
        <a:srgbClr val="2980B9"/>
      </a:accent5>
      <a:accent6>
        <a:srgbClr val="16A085"/>
      </a:accent6>
      <a:hlink>
        <a:srgbClr val="16A085"/>
      </a:hlink>
      <a:folHlink>
        <a:srgbClr val="9BBB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206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13</cp:revision>
  <dcterms:created xsi:type="dcterms:W3CDTF">2019-06-26T13:42:33Z</dcterms:created>
  <dcterms:modified xsi:type="dcterms:W3CDTF">2019-06-30T14:29:19Z</dcterms:modified>
</cp:coreProperties>
</file>