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 of Blue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R39 G195 B243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R12 G113 B133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2645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R5 G112 B145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R3 G52 B83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ower of Blue">
      <a:dk1>
        <a:sysClr val="windowText" lastClr="000000"/>
      </a:dk1>
      <a:lt1>
        <a:sysClr val="window" lastClr="FFFFFF"/>
      </a:lt1>
      <a:dk2>
        <a:srgbClr val="27C3F3"/>
      </a:dk2>
      <a:lt2>
        <a:srgbClr val="F8F1E5"/>
      </a:lt2>
      <a:accent1>
        <a:srgbClr val="27C3F3"/>
      </a:accent1>
      <a:accent2>
        <a:srgbClr val="0C7185"/>
      </a:accent2>
      <a:accent3>
        <a:srgbClr val="057091"/>
      </a:accent3>
      <a:accent4>
        <a:srgbClr val="033453"/>
      </a:accent4>
      <a:accent5>
        <a:srgbClr val="27C3F3"/>
      </a:accent5>
      <a:accent6>
        <a:srgbClr val="0C7185"/>
      </a:accent6>
      <a:hlink>
        <a:srgbClr val="057091"/>
      </a:hlink>
      <a:folHlink>
        <a:srgbClr val="03345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207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14</cp:revision>
  <dcterms:created xsi:type="dcterms:W3CDTF">2019-06-26T13:42:33Z</dcterms:created>
  <dcterms:modified xsi:type="dcterms:W3CDTF">2019-06-30T13:51:42Z</dcterms:modified>
</cp:coreProperties>
</file>