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B78E71-BD1D-491B-908E-871E3AB6B2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 Dark Blue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3913002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R56 G116 B144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3884428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5320236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6756044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5320236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 G172 B182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675604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R43 G43 B45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dern Dark Blue">
      <a:dk1>
        <a:sysClr val="windowText" lastClr="000000"/>
      </a:dk1>
      <a:lt1>
        <a:sysClr val="window" lastClr="FFFFFF"/>
      </a:lt1>
      <a:dk2>
        <a:srgbClr val="387490"/>
      </a:dk2>
      <a:lt2>
        <a:srgbClr val="E7E6E6"/>
      </a:lt2>
      <a:accent1>
        <a:srgbClr val="387490"/>
      </a:accent1>
      <a:accent2>
        <a:srgbClr val="01ACB6"/>
      </a:accent2>
      <a:accent3>
        <a:srgbClr val="2B2B2D"/>
      </a:accent3>
      <a:accent4>
        <a:srgbClr val="387490"/>
      </a:accent4>
      <a:accent5>
        <a:srgbClr val="01ACB6"/>
      </a:accent5>
      <a:accent6>
        <a:srgbClr val="2B2B2D"/>
      </a:accent6>
      <a:hlink>
        <a:srgbClr val="387490"/>
      </a:hlink>
      <a:folHlink>
        <a:srgbClr val="01ACB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202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15</cp:revision>
  <dcterms:created xsi:type="dcterms:W3CDTF">2019-06-26T13:42:33Z</dcterms:created>
  <dcterms:modified xsi:type="dcterms:W3CDTF">2019-06-30T15:04:32Z</dcterms:modified>
</cp:coreProperties>
</file>