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4EB07B-01BA-4BAC-8BDA-7DFBB47C8C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Vibrant and Young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R184 G73 B62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R242 G151 B36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2645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R43 G106 B108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26450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R64 G64 B64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brant and Young">
      <a:dk1>
        <a:sysClr val="windowText" lastClr="000000"/>
      </a:dk1>
      <a:lt1>
        <a:sysClr val="window" lastClr="FFFFFF"/>
      </a:lt1>
      <a:dk2>
        <a:srgbClr val="404040"/>
      </a:dk2>
      <a:lt2>
        <a:srgbClr val="E7E6E6"/>
      </a:lt2>
      <a:accent1>
        <a:srgbClr val="B8493E"/>
      </a:accent1>
      <a:accent2>
        <a:srgbClr val="F29724"/>
      </a:accent2>
      <a:accent3>
        <a:srgbClr val="2B6A6C"/>
      </a:accent3>
      <a:accent4>
        <a:srgbClr val="404040"/>
      </a:accent4>
      <a:accent5>
        <a:srgbClr val="B8493E"/>
      </a:accent5>
      <a:accent6>
        <a:srgbClr val="FFFFFF"/>
      </a:accent6>
      <a:hlink>
        <a:srgbClr val="FFFFFF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207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11</cp:revision>
  <dcterms:created xsi:type="dcterms:W3CDTF">2019-06-26T13:42:33Z</dcterms:created>
  <dcterms:modified xsi:type="dcterms:W3CDTF">2019-06-30T13:37:38Z</dcterms:modified>
</cp:coreProperties>
</file>