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74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Match Blue-Red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654473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R59 G109 B140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4061707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R242 G200 B148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5529924" y="3770592"/>
            <a:ext cx="14033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R217 G88 B41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8495A7-BE2E-4207-9D46-1CED573C783D}"/>
              </a:ext>
            </a:extLst>
          </p:cNvPr>
          <p:cNvSpPr txBox="1"/>
          <p:nvPr/>
        </p:nvSpPr>
        <p:spPr>
          <a:xfrm>
            <a:off x="6957924" y="3770592"/>
            <a:ext cx="143176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R242 G200 B201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atch Blue Red">
      <a:dk1>
        <a:sysClr val="windowText" lastClr="000000"/>
      </a:dk1>
      <a:lt1>
        <a:sysClr val="window" lastClr="FFFFFF"/>
      </a:lt1>
      <a:dk2>
        <a:srgbClr val="3B6D8C"/>
      </a:dk2>
      <a:lt2>
        <a:srgbClr val="E7E6E6"/>
      </a:lt2>
      <a:accent1>
        <a:srgbClr val="3B6D8C"/>
      </a:accent1>
      <a:accent2>
        <a:srgbClr val="F2C894"/>
      </a:accent2>
      <a:accent3>
        <a:srgbClr val="D95829"/>
      </a:accent3>
      <a:accent4>
        <a:srgbClr val="F2DCC9"/>
      </a:accent4>
      <a:accent5>
        <a:srgbClr val="3B6D8C"/>
      </a:accent5>
      <a:accent6>
        <a:srgbClr val="F2C894"/>
      </a:accent6>
      <a:hlink>
        <a:srgbClr val="3B6D8C"/>
      </a:hlink>
      <a:folHlink>
        <a:srgbClr val="D9582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206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14</cp:revision>
  <dcterms:created xsi:type="dcterms:W3CDTF">2019-06-26T13:42:33Z</dcterms:created>
  <dcterms:modified xsi:type="dcterms:W3CDTF">2019-06-30T14:35:59Z</dcterms:modified>
</cp:coreProperties>
</file>