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6666B-0A96-4C61-B2CD-7F6A1947D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Green Cons Sky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654473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R87 G90 B108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4061707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R180 G197 B64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5529924" y="3770592"/>
            <a:ext cx="14033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R224 G226 B210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8495A7-BE2E-4207-9D46-1CED573C783D}"/>
              </a:ext>
            </a:extLst>
          </p:cNvPr>
          <p:cNvSpPr txBox="1"/>
          <p:nvPr/>
        </p:nvSpPr>
        <p:spPr>
          <a:xfrm>
            <a:off x="6957924" y="3770592"/>
            <a:ext cx="14317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R54 G134 B201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2313581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een Cons Sky">
      <a:dk1>
        <a:sysClr val="windowText" lastClr="000000"/>
      </a:dk1>
      <a:lt1>
        <a:sysClr val="window" lastClr="FFFFFF"/>
      </a:lt1>
      <a:dk2>
        <a:srgbClr val="575A6C"/>
      </a:dk2>
      <a:lt2>
        <a:srgbClr val="E7E6E6"/>
      </a:lt2>
      <a:accent1>
        <a:srgbClr val="575A6C"/>
      </a:accent1>
      <a:accent2>
        <a:srgbClr val="B4C540"/>
      </a:accent2>
      <a:accent3>
        <a:srgbClr val="E0E2D2"/>
      </a:accent3>
      <a:accent4>
        <a:srgbClr val="3686C9"/>
      </a:accent4>
      <a:accent5>
        <a:srgbClr val="575A6C"/>
      </a:accent5>
      <a:accent6>
        <a:srgbClr val="B4C540"/>
      </a:accent6>
      <a:hlink>
        <a:srgbClr val="575A6C"/>
      </a:hlink>
      <a:folHlink>
        <a:srgbClr val="B4C54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207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16</cp:revision>
  <dcterms:created xsi:type="dcterms:W3CDTF">2019-06-26T13:42:33Z</dcterms:created>
  <dcterms:modified xsi:type="dcterms:W3CDTF">2019-07-02T12:44:42Z</dcterms:modified>
</cp:coreProperties>
</file>