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 Theme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R254 G174 B2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R110 G54 B42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R241 G226 B140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R32 G12 B37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arth Theme">
      <a:dk1>
        <a:sysClr val="windowText" lastClr="000000"/>
      </a:dk1>
      <a:lt1>
        <a:sysClr val="window" lastClr="FFFFFF"/>
      </a:lt1>
      <a:dk2>
        <a:srgbClr val="FEAE02"/>
      </a:dk2>
      <a:lt2>
        <a:srgbClr val="F8F1E5"/>
      </a:lt2>
      <a:accent1>
        <a:srgbClr val="FEAE02"/>
      </a:accent1>
      <a:accent2>
        <a:srgbClr val="6E362A"/>
      </a:accent2>
      <a:accent3>
        <a:srgbClr val="F1E2A0"/>
      </a:accent3>
      <a:accent4>
        <a:srgbClr val="200C25"/>
      </a:accent4>
      <a:accent5>
        <a:srgbClr val="FEAE02"/>
      </a:accent5>
      <a:accent6>
        <a:srgbClr val="6E362A"/>
      </a:accent6>
      <a:hlink>
        <a:srgbClr val="6E362A"/>
      </a:hlink>
      <a:folHlink>
        <a:srgbClr val="200C2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16</cp:revision>
  <dcterms:created xsi:type="dcterms:W3CDTF">2019-06-26T13:42:33Z</dcterms:created>
  <dcterms:modified xsi:type="dcterms:W3CDTF">2019-06-30T14:15:10Z</dcterms:modified>
</cp:coreProperties>
</file>