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B78E71-BD1D-491B-908E-871E3AB6B2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Retro Green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3913002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R4 G37 B58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3884428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5320236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6756044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5320236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R225 G221 B191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675604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R76 G131 B122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tro Rocks">
      <a:dk1>
        <a:sysClr val="windowText" lastClr="000000"/>
      </a:dk1>
      <a:lt1>
        <a:sysClr val="window" lastClr="FFFFFF"/>
      </a:lt1>
      <a:dk2>
        <a:srgbClr val="04253A"/>
      </a:dk2>
      <a:lt2>
        <a:srgbClr val="E7E6E6"/>
      </a:lt2>
      <a:accent1>
        <a:srgbClr val="04253A"/>
      </a:accent1>
      <a:accent2>
        <a:srgbClr val="E1DDBF"/>
      </a:accent2>
      <a:accent3>
        <a:srgbClr val="4C837A"/>
      </a:accent3>
      <a:accent4>
        <a:srgbClr val="404040"/>
      </a:accent4>
      <a:accent5>
        <a:srgbClr val="E1DDBF"/>
      </a:accent5>
      <a:accent6>
        <a:srgbClr val="4C837A"/>
      </a:accent6>
      <a:hlink>
        <a:srgbClr val="FFFFFF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201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13</cp:revision>
  <dcterms:created xsi:type="dcterms:W3CDTF">2019-06-26T13:42:33Z</dcterms:created>
  <dcterms:modified xsi:type="dcterms:W3CDTF">2019-06-30T13:38:01Z</dcterms:modified>
</cp:coreProperties>
</file>