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74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B78E71-BD1D-491B-908E-871E3AB6B2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E3F6596-0070-4882-8F8C-AC0A964F4CB3}"/>
              </a:ext>
            </a:extLst>
          </p:cNvPr>
          <p:cNvSpPr txBox="1"/>
          <p:nvPr/>
        </p:nvSpPr>
        <p:spPr>
          <a:xfrm>
            <a:off x="332509" y="200163"/>
            <a:ext cx="576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Color Themes | </a:t>
            </a:r>
            <a:r>
              <a:rPr lang="en-US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Lime Green</a:t>
            </a:r>
            <a:endParaRPr lang="th-TH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4CC21B-7521-4BA0-A38D-3CFB5CB095EE}"/>
              </a:ext>
            </a:extLst>
          </p:cNvPr>
          <p:cNvCxnSpPr>
            <a:cxnSpLocks/>
          </p:cNvCxnSpPr>
          <p:nvPr/>
        </p:nvCxnSpPr>
        <p:spPr>
          <a:xfrm>
            <a:off x="470841" y="806686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3913002" y="3773544"/>
            <a:ext cx="1335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R137 G179 B116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3884428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5320236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6756044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C9F758-B25C-49D3-8D30-EFAB5E99DA31}"/>
              </a:ext>
            </a:extLst>
          </p:cNvPr>
          <p:cNvSpPr txBox="1"/>
          <p:nvPr/>
        </p:nvSpPr>
        <p:spPr>
          <a:xfrm>
            <a:off x="5320236" y="3773544"/>
            <a:ext cx="13358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R181 G194 B102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10CCD6-26F8-4207-A021-D0BE96FE9E35}"/>
              </a:ext>
            </a:extLst>
          </p:cNvPr>
          <p:cNvSpPr txBox="1"/>
          <p:nvPr/>
        </p:nvSpPr>
        <p:spPr>
          <a:xfrm>
            <a:off x="6756044" y="3770592"/>
            <a:ext cx="14033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R228 G228 B228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72313581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Lover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/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/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/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me Green">
      <a:dk1>
        <a:sysClr val="windowText" lastClr="000000"/>
      </a:dk1>
      <a:lt1>
        <a:sysClr val="window" lastClr="FFFFFF"/>
      </a:lt1>
      <a:dk2>
        <a:srgbClr val="89B374"/>
      </a:dk2>
      <a:lt2>
        <a:srgbClr val="E7E6E6"/>
      </a:lt2>
      <a:accent1>
        <a:srgbClr val="89B374"/>
      </a:accent1>
      <a:accent2>
        <a:srgbClr val="B5C266"/>
      </a:accent2>
      <a:accent3>
        <a:srgbClr val="E4E4E4"/>
      </a:accent3>
      <a:accent4>
        <a:srgbClr val="89B374"/>
      </a:accent4>
      <a:accent5>
        <a:srgbClr val="B5C266"/>
      </a:accent5>
      <a:accent6>
        <a:srgbClr val="E4E4E4"/>
      </a:accent6>
      <a:hlink>
        <a:srgbClr val="89B374"/>
      </a:hlink>
      <a:folHlink>
        <a:srgbClr val="B5C26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201</Words>
  <Application>Microsoft Office PowerPoint</Application>
  <PresentationFormat>Widescreen</PresentationFormat>
  <Paragraphs>48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16</cp:revision>
  <dcterms:created xsi:type="dcterms:W3CDTF">2019-06-26T13:42:33Z</dcterms:created>
  <dcterms:modified xsi:type="dcterms:W3CDTF">2019-06-30T15:12:10Z</dcterms:modified>
</cp:coreProperties>
</file>