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1" r:id="rId2"/>
    <p:sldId id="292" r:id="rId3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0" autoAdjust="0"/>
    <p:restoredTop sz="94660"/>
  </p:normalViewPr>
  <p:slideViewPr>
    <p:cSldViewPr snapToGrid="0">
      <p:cViewPr varScale="1">
        <p:scale>
          <a:sx n="83" d="100"/>
          <a:sy n="83" d="100"/>
        </p:scale>
        <p:origin x="81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52CF39C-5677-49D6-9483-C282609913D9}"/>
              </a:ext>
            </a:extLst>
          </p:cNvPr>
          <p:cNvSpPr txBox="1"/>
          <p:nvPr userDrawn="1"/>
        </p:nvSpPr>
        <p:spPr>
          <a:xfrm>
            <a:off x="118323" y="6909838"/>
            <a:ext cx="5411109" cy="6133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93" dirty="0">
                <a:latin typeface="Tahoma" panose="020B0604030504040204" pitchFamily="34" charset="0"/>
                <a:ea typeface="Tahoma" panose="020B0604030504040204" pitchFamily="34" charset="0"/>
              </a:rPr>
              <a:t>By Kasiti </a:t>
            </a:r>
            <a:r>
              <a:rPr lang="en-US" sz="1693" dirty="0" err="1">
                <a:latin typeface="Tahoma" panose="020B0604030504040204" pitchFamily="34" charset="0"/>
                <a:ea typeface="Tahoma" panose="020B0604030504040204" pitchFamily="34" charset="0"/>
              </a:rPr>
              <a:t>Panthanom</a:t>
            </a:r>
            <a:r>
              <a:rPr lang="en-US" sz="1693" dirty="0">
                <a:latin typeface="Tahoma" panose="020B0604030504040204" pitchFamily="34" charset="0"/>
                <a:ea typeface="Tahoma" panose="020B0604030504040204" pitchFamily="34" charset="0"/>
              </a:rPr>
              <a:t> | kasiti.trainer@outlook.com</a:t>
            </a:r>
            <a:r>
              <a:rPr lang="th-TH" sz="1693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n-US" sz="1693" dirty="0">
                <a:latin typeface="Tahoma" panose="020B0604030504040204" pitchFamily="34" charset="0"/>
                <a:ea typeface="Tahoma" panose="020B0604030504040204" pitchFamily="34" charset="0"/>
              </a:rPr>
              <a:t>| v1.2 Build 1908 </a:t>
            </a:r>
            <a:endParaRPr lang="th-TH" sz="1693" dirty="0">
              <a:latin typeface="Tahoma" panose="020B0604030504040204" pitchFamily="34" charset="0"/>
              <a:ea typeface="Tahoma" panose="020B0604030504040204" pitchFamily="34" charset="0"/>
            </a:endParaRPr>
          </a:p>
        </p:txBody>
      </p:sp>
      <p:pic>
        <p:nvPicPr>
          <p:cNvPr id="3" name="Picture 2" descr="F:\Working\99-99-00 - เอกสารอบรม\PowerPoint_Advance\powerpoint_idea\my_qrcode_1432685230796.jpg">
            <a:extLst>
              <a:ext uri="{FF2B5EF4-FFF2-40B4-BE49-F238E27FC236}">
                <a16:creationId xmlns:a16="http://schemas.microsoft.com/office/drawing/2014/main" id="{3D05618F-6565-4DB2-A7DC-7D7561B7A01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474656" y="5615187"/>
            <a:ext cx="1296893" cy="12428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712520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09562" y="273423"/>
            <a:ext cx="10971249" cy="1144195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th-TH" sz="3386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609562" y="1604399"/>
            <a:ext cx="10972120" cy="1896978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h-TH" sz="3386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09562" y="3682062"/>
            <a:ext cx="10972120" cy="1896978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h-TH" sz="3386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607531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562" y="273423"/>
            <a:ext cx="10971249" cy="1144195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th-TH" sz="3386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562" y="1604399"/>
            <a:ext cx="5354133" cy="1896978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h-TH" sz="3386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231903" y="1604399"/>
            <a:ext cx="5354133" cy="1896978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h-TH" sz="3386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609562" y="3682062"/>
            <a:ext cx="5354133" cy="1896978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h-TH" sz="3386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6231903" y="3682062"/>
            <a:ext cx="5354133" cy="1896978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h-TH" sz="3386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868180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09562" y="273423"/>
            <a:ext cx="10971249" cy="1144195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th-TH" sz="3386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609562" y="1604399"/>
            <a:ext cx="3532848" cy="1896978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h-TH" sz="3386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319619" y="1604399"/>
            <a:ext cx="3532848" cy="1896978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h-TH" sz="3386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8029676" y="1604399"/>
            <a:ext cx="3532848" cy="1896978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h-TH" sz="3386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609562" y="3682062"/>
            <a:ext cx="3532848" cy="1896978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h-TH" sz="3386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4319619" y="3682062"/>
            <a:ext cx="3532848" cy="1896978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h-TH" sz="3386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8029676" y="3682062"/>
            <a:ext cx="3532848" cy="1896978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h-TH" sz="3386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076863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562" y="273423"/>
            <a:ext cx="10971249" cy="1144195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th-TH" sz="3386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609562" y="1604399"/>
            <a:ext cx="10972120" cy="3977254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GB" sz="387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202302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562" y="273423"/>
            <a:ext cx="10971249" cy="1144195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th-TH" sz="3386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609562" y="1604399"/>
            <a:ext cx="10972120" cy="39772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h-TH" sz="3386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73482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09562" y="273423"/>
            <a:ext cx="10971249" cy="1144195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th-TH" sz="3386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609562" y="1604399"/>
            <a:ext cx="5354133" cy="39772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h-TH" sz="3386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6231903" y="1604399"/>
            <a:ext cx="5354133" cy="39772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h-TH" sz="3386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53695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562" y="273423"/>
            <a:ext cx="10971249" cy="1144195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th-TH" sz="3386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21265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609562" y="273422"/>
            <a:ext cx="10971249" cy="5305183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GB" sz="387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79376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562" y="273423"/>
            <a:ext cx="10971249" cy="1144195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th-TH" sz="3386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609562" y="1604399"/>
            <a:ext cx="5354133" cy="1896978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h-TH" sz="3386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6231903" y="1604399"/>
            <a:ext cx="5354133" cy="39772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h-TH" sz="3386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609562" y="3682062"/>
            <a:ext cx="5354133" cy="1896978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h-TH" sz="3386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39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09562" y="273423"/>
            <a:ext cx="10971249" cy="1144195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th-TH" sz="3386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09562" y="1604399"/>
            <a:ext cx="5354133" cy="39772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h-TH" sz="3386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6231903" y="1604399"/>
            <a:ext cx="5354133" cy="1896978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h-TH" sz="3386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6231903" y="3682062"/>
            <a:ext cx="5354133" cy="1896978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h-TH" sz="3386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344329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09562" y="273423"/>
            <a:ext cx="10971249" cy="1144195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th-TH" sz="3386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609562" y="1604399"/>
            <a:ext cx="5354133" cy="1896978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h-TH" sz="3386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6231903" y="1604399"/>
            <a:ext cx="5354133" cy="1896978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h-TH" sz="3386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609562" y="3682062"/>
            <a:ext cx="10972120" cy="1896978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h-TH" sz="3386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258252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562" y="273423"/>
            <a:ext cx="10971249" cy="1144195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th-TH" sz="5321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609562" y="1604399"/>
            <a:ext cx="10972120" cy="39772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th-TH" sz="3386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1044922" lvl="1" indent="-391846">
              <a:spcBef>
                <a:spcPts val="1371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th-TH" sz="2419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567382" lvl="2" indent="-348307">
              <a:spcBef>
                <a:spcPts val="1028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th-TH" sz="2177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2089843" lvl="3" indent="-261230">
              <a:spcBef>
                <a:spcPts val="686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th-TH" sz="2177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612304" lvl="4" indent="-261230">
              <a:spcBef>
                <a:spcPts val="34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th-TH" sz="2419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3134765" lvl="5" indent="-261230">
              <a:spcBef>
                <a:spcPts val="34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th-TH" sz="2419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657226" lvl="6" indent="-261230">
              <a:spcBef>
                <a:spcPts val="34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th-TH" sz="2419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4" name="TextBox 3" hidden="1">
            <a:extLst>
              <a:ext uri="{FF2B5EF4-FFF2-40B4-BE49-F238E27FC236}">
                <a16:creationId xmlns:a16="http://schemas.microsoft.com/office/drawing/2014/main" id="{9F2346FE-9E71-40AD-9BBB-F9190FC15E49}"/>
              </a:ext>
            </a:extLst>
          </p:cNvPr>
          <p:cNvSpPr txBox="1"/>
          <p:nvPr userDrawn="1"/>
        </p:nvSpPr>
        <p:spPr>
          <a:xfrm>
            <a:off x="118323" y="6909838"/>
            <a:ext cx="5411109" cy="6133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93" dirty="0">
                <a:latin typeface="Tahoma" panose="020B0604030504040204" pitchFamily="34" charset="0"/>
                <a:ea typeface="Tahoma" panose="020B0604030504040204" pitchFamily="34" charset="0"/>
              </a:rPr>
              <a:t>By Kasiti </a:t>
            </a:r>
            <a:r>
              <a:rPr lang="en-US" sz="1693" dirty="0" err="1">
                <a:latin typeface="Tahoma" panose="020B0604030504040204" pitchFamily="34" charset="0"/>
                <a:ea typeface="Tahoma" panose="020B0604030504040204" pitchFamily="34" charset="0"/>
              </a:rPr>
              <a:t>Panthanom</a:t>
            </a:r>
            <a:r>
              <a:rPr lang="en-US" sz="1693" dirty="0">
                <a:latin typeface="Tahoma" panose="020B0604030504040204" pitchFamily="34" charset="0"/>
                <a:ea typeface="Tahoma" panose="020B0604030504040204" pitchFamily="34" charset="0"/>
              </a:rPr>
              <a:t> | kasiti.trainer@outlook.com</a:t>
            </a:r>
            <a:r>
              <a:rPr lang="th-TH" sz="1693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n-US" sz="1693" dirty="0">
                <a:latin typeface="Tahoma" panose="020B0604030504040204" pitchFamily="34" charset="0"/>
                <a:ea typeface="Tahoma" panose="020B0604030504040204" pitchFamily="34" charset="0"/>
              </a:rPr>
              <a:t>| v1.2 Build 1908 </a:t>
            </a:r>
            <a:endParaRPr lang="th-TH" sz="1693" dirty="0">
              <a:latin typeface="Tahoma" panose="020B0604030504040204" pitchFamily="34" charset="0"/>
              <a:ea typeface="Tahoma" panose="020B0604030504040204" pitchFamily="34" charset="0"/>
            </a:endParaRPr>
          </a:p>
        </p:txBody>
      </p:sp>
      <p:pic>
        <p:nvPicPr>
          <p:cNvPr id="5" name="Picture 4" descr="F:\Working\99-99-00 - เอกสารอบรม\PowerPoint_Advance\powerpoint_idea\my_qrcode_1432685230796.jpg" hidden="1">
            <a:extLst>
              <a:ext uri="{FF2B5EF4-FFF2-40B4-BE49-F238E27FC236}">
                <a16:creationId xmlns:a16="http://schemas.microsoft.com/office/drawing/2014/main" id="{52A0F78F-F819-484C-AE7D-470F68A5A3C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474656" y="5615187"/>
            <a:ext cx="1296893" cy="12428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27649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1105875" rtl="0" eaLnBrk="1" latinLnBrk="0" hangingPunct="1">
        <a:lnSpc>
          <a:spcPct val="90000"/>
        </a:lnSpc>
        <a:spcBef>
          <a:spcPct val="0"/>
        </a:spcBef>
        <a:buNone/>
        <a:defRPr sz="532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22461" indent="-391846" algn="l" defTabSz="1105875" rtl="0" eaLnBrk="1" latinLnBrk="0" hangingPunct="1">
        <a:lnSpc>
          <a:spcPct val="90000"/>
        </a:lnSpc>
        <a:spcBef>
          <a:spcPts val="1714"/>
        </a:spcBef>
        <a:buClr>
          <a:srgbClr val="000000"/>
        </a:buClr>
        <a:buSzPct val="45000"/>
        <a:buFont typeface="Wingdings" charset="2"/>
        <a:buChar char=""/>
        <a:defRPr sz="3386" kern="1200">
          <a:solidFill>
            <a:schemeClr val="tx1"/>
          </a:solidFill>
          <a:latin typeface="+mn-lt"/>
          <a:ea typeface="+mn-ea"/>
          <a:cs typeface="+mn-cs"/>
        </a:defRPr>
      </a:lvl1pPr>
      <a:lvl2pPr marL="829407" indent="-276469" algn="l" defTabSz="1105875" rtl="0" eaLnBrk="1" latinLnBrk="0" hangingPunct="1">
        <a:lnSpc>
          <a:spcPct val="90000"/>
        </a:lnSpc>
        <a:spcBef>
          <a:spcPts val="605"/>
        </a:spcBef>
        <a:buFont typeface="Arial" panose="020B0604020202020204" pitchFamily="34" charset="0"/>
        <a:buChar char="•"/>
        <a:defRPr sz="2903" kern="1200">
          <a:solidFill>
            <a:schemeClr val="tx1"/>
          </a:solidFill>
          <a:latin typeface="+mn-lt"/>
          <a:ea typeface="+mn-ea"/>
          <a:cs typeface="+mn-cs"/>
        </a:defRPr>
      </a:lvl2pPr>
      <a:lvl3pPr marL="1382344" indent="-276469" algn="l" defTabSz="1105875" rtl="0" eaLnBrk="1" latinLnBrk="0" hangingPunct="1">
        <a:lnSpc>
          <a:spcPct val="90000"/>
        </a:lnSpc>
        <a:spcBef>
          <a:spcPts val="605"/>
        </a:spcBef>
        <a:buFont typeface="Arial" panose="020B0604020202020204" pitchFamily="34" charset="0"/>
        <a:buChar char="•"/>
        <a:defRPr sz="2419" kern="1200">
          <a:solidFill>
            <a:schemeClr val="tx1"/>
          </a:solidFill>
          <a:latin typeface="+mn-lt"/>
          <a:ea typeface="+mn-ea"/>
          <a:cs typeface="+mn-cs"/>
        </a:defRPr>
      </a:lvl3pPr>
      <a:lvl4pPr marL="1935282" indent="-276469" algn="l" defTabSz="1105875" rtl="0" eaLnBrk="1" latinLnBrk="0" hangingPunct="1">
        <a:lnSpc>
          <a:spcPct val="90000"/>
        </a:lnSpc>
        <a:spcBef>
          <a:spcPts val="605"/>
        </a:spcBef>
        <a:buFont typeface="Arial" panose="020B0604020202020204" pitchFamily="34" charset="0"/>
        <a:buChar char="•"/>
        <a:defRPr sz="2177" kern="1200">
          <a:solidFill>
            <a:schemeClr val="tx1"/>
          </a:solidFill>
          <a:latin typeface="+mn-lt"/>
          <a:ea typeface="+mn-ea"/>
          <a:cs typeface="+mn-cs"/>
        </a:defRPr>
      </a:lvl4pPr>
      <a:lvl5pPr marL="2488220" indent="-276469" algn="l" defTabSz="1105875" rtl="0" eaLnBrk="1" latinLnBrk="0" hangingPunct="1">
        <a:lnSpc>
          <a:spcPct val="90000"/>
        </a:lnSpc>
        <a:spcBef>
          <a:spcPts val="605"/>
        </a:spcBef>
        <a:buFont typeface="Arial" panose="020B0604020202020204" pitchFamily="34" charset="0"/>
        <a:buChar char="•"/>
        <a:defRPr sz="2177" kern="1200">
          <a:solidFill>
            <a:schemeClr val="tx1"/>
          </a:solidFill>
          <a:latin typeface="+mn-lt"/>
          <a:ea typeface="+mn-ea"/>
          <a:cs typeface="+mn-cs"/>
        </a:defRPr>
      </a:lvl5pPr>
      <a:lvl6pPr marL="3041157" indent="-276469" algn="l" defTabSz="1105875" rtl="0" eaLnBrk="1" latinLnBrk="0" hangingPunct="1">
        <a:lnSpc>
          <a:spcPct val="90000"/>
        </a:lnSpc>
        <a:spcBef>
          <a:spcPts val="605"/>
        </a:spcBef>
        <a:buFont typeface="Arial" panose="020B0604020202020204" pitchFamily="34" charset="0"/>
        <a:buChar char="•"/>
        <a:defRPr sz="2177" kern="1200">
          <a:solidFill>
            <a:schemeClr val="tx1"/>
          </a:solidFill>
          <a:latin typeface="+mn-lt"/>
          <a:ea typeface="+mn-ea"/>
          <a:cs typeface="+mn-cs"/>
        </a:defRPr>
      </a:lvl6pPr>
      <a:lvl7pPr marL="3594095" indent="-276469" algn="l" defTabSz="1105875" rtl="0" eaLnBrk="1" latinLnBrk="0" hangingPunct="1">
        <a:lnSpc>
          <a:spcPct val="90000"/>
        </a:lnSpc>
        <a:spcBef>
          <a:spcPts val="605"/>
        </a:spcBef>
        <a:buFont typeface="Arial" panose="020B0604020202020204" pitchFamily="34" charset="0"/>
        <a:buChar char="•"/>
        <a:defRPr sz="2177" kern="1200">
          <a:solidFill>
            <a:schemeClr val="tx1"/>
          </a:solidFill>
          <a:latin typeface="+mn-lt"/>
          <a:ea typeface="+mn-ea"/>
          <a:cs typeface="+mn-cs"/>
        </a:defRPr>
      </a:lvl7pPr>
      <a:lvl8pPr marL="4147033" indent="-276469" algn="l" defTabSz="1105875" rtl="0" eaLnBrk="1" latinLnBrk="0" hangingPunct="1">
        <a:lnSpc>
          <a:spcPct val="90000"/>
        </a:lnSpc>
        <a:spcBef>
          <a:spcPts val="605"/>
        </a:spcBef>
        <a:buFont typeface="Arial" panose="020B0604020202020204" pitchFamily="34" charset="0"/>
        <a:buChar char="•"/>
        <a:defRPr sz="2177" kern="1200">
          <a:solidFill>
            <a:schemeClr val="tx1"/>
          </a:solidFill>
          <a:latin typeface="+mn-lt"/>
          <a:ea typeface="+mn-ea"/>
          <a:cs typeface="+mn-cs"/>
        </a:defRPr>
      </a:lvl8pPr>
      <a:lvl9pPr marL="4699970" indent="-276469" algn="l" defTabSz="1105875" rtl="0" eaLnBrk="1" latinLnBrk="0" hangingPunct="1">
        <a:lnSpc>
          <a:spcPct val="90000"/>
        </a:lnSpc>
        <a:spcBef>
          <a:spcPts val="605"/>
        </a:spcBef>
        <a:buFont typeface="Arial" panose="020B0604020202020204" pitchFamily="34" charset="0"/>
        <a:buChar char="•"/>
        <a:defRPr sz="217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1105875" rtl="0" eaLnBrk="1" latinLnBrk="0" hangingPunct="1">
        <a:defRPr sz="3386" kern="1200">
          <a:solidFill>
            <a:schemeClr val="tx1"/>
          </a:solidFill>
          <a:latin typeface="+mn-lt"/>
          <a:ea typeface="+mn-ea"/>
          <a:cs typeface="+mn-cs"/>
        </a:defRPr>
      </a:lvl1pPr>
      <a:lvl2pPr marL="552938" algn="l" defTabSz="1105875" rtl="0" eaLnBrk="1" latinLnBrk="0" hangingPunct="1">
        <a:defRPr sz="3386" kern="1200">
          <a:solidFill>
            <a:schemeClr val="tx1"/>
          </a:solidFill>
          <a:latin typeface="+mn-lt"/>
          <a:ea typeface="+mn-ea"/>
          <a:cs typeface="+mn-cs"/>
        </a:defRPr>
      </a:lvl2pPr>
      <a:lvl3pPr marL="1105875" algn="l" defTabSz="1105875" rtl="0" eaLnBrk="1" latinLnBrk="0" hangingPunct="1">
        <a:defRPr sz="3386" kern="1200">
          <a:solidFill>
            <a:schemeClr val="tx1"/>
          </a:solidFill>
          <a:latin typeface="+mn-lt"/>
          <a:ea typeface="+mn-ea"/>
          <a:cs typeface="+mn-cs"/>
        </a:defRPr>
      </a:lvl3pPr>
      <a:lvl4pPr marL="1658813" algn="l" defTabSz="1105875" rtl="0" eaLnBrk="1" latinLnBrk="0" hangingPunct="1">
        <a:defRPr sz="3386" kern="1200">
          <a:solidFill>
            <a:schemeClr val="tx1"/>
          </a:solidFill>
          <a:latin typeface="+mn-lt"/>
          <a:ea typeface="+mn-ea"/>
          <a:cs typeface="+mn-cs"/>
        </a:defRPr>
      </a:lvl4pPr>
      <a:lvl5pPr marL="2211751" algn="l" defTabSz="1105875" rtl="0" eaLnBrk="1" latinLnBrk="0" hangingPunct="1">
        <a:defRPr sz="3386" kern="1200">
          <a:solidFill>
            <a:schemeClr val="tx1"/>
          </a:solidFill>
          <a:latin typeface="+mn-lt"/>
          <a:ea typeface="+mn-ea"/>
          <a:cs typeface="+mn-cs"/>
        </a:defRPr>
      </a:lvl5pPr>
      <a:lvl6pPr marL="2764688" algn="l" defTabSz="1105875" rtl="0" eaLnBrk="1" latinLnBrk="0" hangingPunct="1">
        <a:defRPr sz="3386" kern="1200">
          <a:solidFill>
            <a:schemeClr val="tx1"/>
          </a:solidFill>
          <a:latin typeface="+mn-lt"/>
          <a:ea typeface="+mn-ea"/>
          <a:cs typeface="+mn-cs"/>
        </a:defRPr>
      </a:lvl6pPr>
      <a:lvl7pPr marL="3317626" algn="l" defTabSz="1105875" rtl="0" eaLnBrk="1" latinLnBrk="0" hangingPunct="1">
        <a:defRPr sz="3386" kern="1200">
          <a:solidFill>
            <a:schemeClr val="tx1"/>
          </a:solidFill>
          <a:latin typeface="+mn-lt"/>
          <a:ea typeface="+mn-ea"/>
          <a:cs typeface="+mn-cs"/>
        </a:defRPr>
      </a:lvl7pPr>
      <a:lvl8pPr marL="3870564" algn="l" defTabSz="1105875" rtl="0" eaLnBrk="1" latinLnBrk="0" hangingPunct="1">
        <a:defRPr sz="3386" kern="1200">
          <a:solidFill>
            <a:schemeClr val="tx1"/>
          </a:solidFill>
          <a:latin typeface="+mn-lt"/>
          <a:ea typeface="+mn-ea"/>
          <a:cs typeface="+mn-cs"/>
        </a:defRPr>
      </a:lvl8pPr>
      <a:lvl9pPr marL="4423501" algn="l" defTabSz="1105875" rtl="0" eaLnBrk="1" latinLnBrk="0" hangingPunct="1">
        <a:defRPr sz="338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ityhubs.net/" TargetMode="External"/><Relationship Id="rId2" Type="http://schemas.openxmlformats.org/officeDocument/2006/relationships/hyperlink" Target="http://bit.ly/2Lhwt5u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Rectangle 159">
            <a:extLst>
              <a:ext uri="{FF2B5EF4-FFF2-40B4-BE49-F238E27FC236}">
                <a16:creationId xmlns:a16="http://schemas.microsoft.com/office/drawing/2014/main" id="{C1F26925-0AF3-4A7E-A97C-D5A0C2B22E33}"/>
              </a:ext>
            </a:extLst>
          </p:cNvPr>
          <p:cNvSpPr/>
          <p:nvPr/>
        </p:nvSpPr>
        <p:spPr>
          <a:xfrm>
            <a:off x="261351" y="97658"/>
            <a:ext cx="5206875" cy="6878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105875"/>
            <a:r>
              <a:rPr lang="en-US" sz="3870" b="1" dirty="0">
                <a:solidFill>
                  <a:schemeClr val="tx2"/>
                </a:solidFill>
                <a:latin typeface="Tahoma" panose="020B0604030504040204" pitchFamily="34" charset="0"/>
                <a:ea typeface="DejaVu Sans"/>
                <a:cs typeface="DejaVu Sans"/>
              </a:rPr>
              <a:t>Thailand Shape Map</a:t>
            </a:r>
          </a:p>
        </p:txBody>
      </p:sp>
      <p:cxnSp>
        <p:nvCxnSpPr>
          <p:cNvPr id="161" name="Cityhubs Corporation Co.,Ltd.">
            <a:extLst>
              <a:ext uri="{FF2B5EF4-FFF2-40B4-BE49-F238E27FC236}">
                <a16:creationId xmlns:a16="http://schemas.microsoft.com/office/drawing/2014/main" id="{0A844224-6980-4B8A-AD3C-0BA9233637C2}"/>
              </a:ext>
            </a:extLst>
          </p:cNvPr>
          <p:cNvCxnSpPr>
            <a:cxnSpLocks/>
          </p:cNvCxnSpPr>
          <p:nvPr/>
        </p:nvCxnSpPr>
        <p:spPr>
          <a:xfrm>
            <a:off x="378542" y="804888"/>
            <a:ext cx="5486549" cy="0"/>
          </a:xfrm>
          <a:prstGeom prst="line">
            <a:avLst/>
          </a:pr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ที่ www.cityhubs.net">
            <a:extLst>
              <a:ext uri="{FF2B5EF4-FFF2-40B4-BE49-F238E27FC236}">
                <a16:creationId xmlns:a16="http://schemas.microsoft.com/office/drawing/2014/main" id="{A22D842D-30A9-4BC2-B52C-E5F1C3B85553}"/>
              </a:ext>
            </a:extLst>
          </p:cNvPr>
          <p:cNvSpPr/>
          <p:nvPr/>
        </p:nvSpPr>
        <p:spPr>
          <a:xfrm>
            <a:off x="8488551" y="-10298"/>
            <a:ext cx="3703449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105875"/>
            <a:endParaRPr lang="th-TH" sz="3386">
              <a:solidFill>
                <a:prstClr val="white"/>
              </a:solidFill>
              <a:latin typeface="Arial"/>
              <a:ea typeface="DejaVu Sans"/>
              <a:cs typeface="DejaVu Sans"/>
            </a:endParaRPr>
          </a:p>
        </p:txBody>
      </p:sp>
      <p:sp>
        <p:nvSpPr>
          <p:cNvPr id="163" name="อบรมคอมพิวเตอร์">
            <a:extLst>
              <a:ext uri="{FF2B5EF4-FFF2-40B4-BE49-F238E27FC236}">
                <a16:creationId xmlns:a16="http://schemas.microsoft.com/office/drawing/2014/main" id="{8CFCA602-38CD-4BC2-A0E4-D085247CCD1C}"/>
              </a:ext>
            </a:extLst>
          </p:cNvPr>
          <p:cNvSpPr/>
          <p:nvPr/>
        </p:nvSpPr>
        <p:spPr>
          <a:xfrm>
            <a:off x="8731036" y="397995"/>
            <a:ext cx="3129835" cy="5706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105875"/>
            <a:r>
              <a:rPr lang="en-US" sz="2419" b="1" dirty="0">
                <a:solidFill>
                  <a:prstClr val="white"/>
                </a:solidFill>
                <a:latin typeface="Tahoma" panose="020B0604030504040204" pitchFamily="34" charset="0"/>
                <a:ea typeface="DejaVu Sans"/>
                <a:cs typeface="DejaVu Sans"/>
              </a:rPr>
              <a:t>Shape Map</a:t>
            </a:r>
          </a:p>
          <a:p>
            <a:pPr algn="ctr" defTabSz="1105875"/>
            <a:r>
              <a:rPr lang="en-US" sz="2419" b="1" dirty="0">
                <a:solidFill>
                  <a:prstClr val="white"/>
                </a:solidFill>
                <a:latin typeface="Tahoma" panose="020B0604030504040204" pitchFamily="34" charset="0"/>
                <a:ea typeface="DejaVu Sans"/>
                <a:cs typeface="DejaVu Sans"/>
              </a:rPr>
              <a:t>By</a:t>
            </a:r>
          </a:p>
          <a:p>
            <a:pPr algn="ctr" defTabSz="1105875"/>
            <a:r>
              <a:rPr lang="en-US" sz="2419" b="1" dirty="0">
                <a:solidFill>
                  <a:prstClr val="white"/>
                </a:solidFill>
                <a:latin typeface="Tahoma" panose="020B0604030504040204" pitchFamily="34" charset="0"/>
                <a:ea typeface="DejaVu Sans"/>
                <a:cs typeface="DejaVu Sans"/>
              </a:rPr>
              <a:t>Kasiti </a:t>
            </a:r>
            <a:r>
              <a:rPr lang="en-US" sz="2419" b="1" dirty="0" err="1">
                <a:solidFill>
                  <a:prstClr val="white"/>
                </a:solidFill>
                <a:latin typeface="Tahoma" panose="020B0604030504040204" pitchFamily="34" charset="0"/>
                <a:ea typeface="DejaVu Sans"/>
                <a:cs typeface="DejaVu Sans"/>
              </a:rPr>
              <a:t>Panthanom</a:t>
            </a:r>
            <a:endParaRPr lang="en-US" sz="2419" b="1" dirty="0">
              <a:solidFill>
                <a:prstClr val="white"/>
              </a:solidFill>
              <a:latin typeface="Tahoma" panose="020B0604030504040204" pitchFamily="34" charset="0"/>
              <a:ea typeface="DejaVu Sans"/>
              <a:cs typeface="DejaVu Sans"/>
            </a:endParaRPr>
          </a:p>
          <a:p>
            <a:pPr algn="ctr" defTabSz="1105875"/>
            <a:endParaRPr lang="en-US" sz="2419" b="1" dirty="0">
              <a:solidFill>
                <a:prstClr val="white"/>
              </a:solidFill>
              <a:latin typeface="Tahoma" panose="020B0604030504040204" pitchFamily="34" charset="0"/>
              <a:ea typeface="DejaVu Sans"/>
              <a:cs typeface="DejaVu Sans"/>
            </a:endParaRPr>
          </a:p>
          <a:p>
            <a:pPr algn="ctr" defTabSz="1105875"/>
            <a:endParaRPr lang="en-US" sz="2419" b="1" dirty="0">
              <a:solidFill>
                <a:prstClr val="white"/>
              </a:solidFill>
              <a:latin typeface="Tahoma" panose="020B0604030504040204" pitchFamily="34" charset="0"/>
              <a:ea typeface="DejaVu Sans"/>
              <a:cs typeface="DejaVu Sans"/>
            </a:endParaRPr>
          </a:p>
          <a:p>
            <a:pPr algn="ctr" defTabSz="1105875"/>
            <a:r>
              <a:rPr lang="en-US" sz="1693" b="1" dirty="0">
                <a:solidFill>
                  <a:prstClr val="white"/>
                </a:solidFill>
                <a:latin typeface="Tahoma" panose="020B0604030504040204" pitchFamily="34" charset="0"/>
                <a:ea typeface="DejaVu Sans"/>
                <a:cs typeface="DejaVu Sans"/>
              </a:rPr>
              <a:t>www.cityhubs.net/kasiti</a:t>
            </a:r>
            <a:endParaRPr lang="en-US" sz="1400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1105875"/>
            <a:endParaRPr lang="en-US" sz="1400" dirty="0">
              <a:solidFill>
                <a:prstClr val="white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1105875"/>
            <a:r>
              <a:rPr lang="th-TH" sz="1400" dirty="0">
                <a:solidFill>
                  <a:prstClr val="whit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ฆ่าการนำเสนอแบบเดิม ๆ ด้วยเทคนิคการออกแบบอย่างมืออาชีพ ใช้งานได้ง่ายแต่โดดเด่นบน </a:t>
            </a:r>
            <a:r>
              <a:rPr lang="en-US" sz="1400" dirty="0">
                <a:solidFill>
                  <a:prstClr val="whit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PowerPoint </a:t>
            </a:r>
            <a:r>
              <a:rPr lang="th-TH" sz="1400" dirty="0">
                <a:solidFill>
                  <a:prstClr val="whit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ในคอร</a:t>
            </a:r>
            <a:r>
              <a:rPr lang="th-TH" sz="1400" dirty="0" err="1">
                <a:solidFill>
                  <a:prstClr val="whit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์ส</a:t>
            </a:r>
            <a:r>
              <a:rPr lang="th-TH" sz="1400" dirty="0">
                <a:solidFill>
                  <a:prstClr val="whit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pPr defTabSz="1105875"/>
            <a:endParaRPr lang="th-TH" sz="1400" b="1" dirty="0">
              <a:solidFill>
                <a:prstClr val="white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1105875"/>
            <a:r>
              <a:rPr lang="th-TH" sz="1400" b="1" dirty="0">
                <a:solidFill>
                  <a:prstClr val="whit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อบรมครบเครื่องสร้าง </a:t>
            </a:r>
            <a:r>
              <a:rPr lang="en-GB" sz="1400" b="1" dirty="0">
                <a:solidFill>
                  <a:prstClr val="whit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InfoGraphic Media &amp; Presentation </a:t>
            </a:r>
            <a:r>
              <a:rPr lang="th-TH" sz="1400" b="1" dirty="0">
                <a:solidFill>
                  <a:prstClr val="whit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ด้วย </a:t>
            </a:r>
            <a:r>
              <a:rPr lang="en-GB" sz="1400" b="1" dirty="0">
                <a:solidFill>
                  <a:prstClr val="whit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PowerPoint </a:t>
            </a:r>
            <a:r>
              <a:rPr lang="th-TH" sz="1400" b="1" dirty="0">
                <a:solidFill>
                  <a:prstClr val="whit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อย่างมืออาชีพ</a:t>
            </a:r>
            <a:endParaRPr lang="en-US" sz="1400" b="1" dirty="0">
              <a:solidFill>
                <a:prstClr val="white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1105875"/>
            <a:endParaRPr lang="th-TH" sz="1400" b="1" dirty="0">
              <a:solidFill>
                <a:prstClr val="white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1105875"/>
            <a:r>
              <a:rPr lang="th-TH" sz="1400" dirty="0">
                <a:solidFill>
                  <a:prstClr val="whit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พร้อมจัดอบรมทั้ง </a:t>
            </a:r>
            <a:r>
              <a:rPr lang="en-US" sz="1400" dirty="0">
                <a:solidFill>
                  <a:prstClr val="whit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Public </a:t>
            </a:r>
            <a:r>
              <a:rPr lang="th-TH" sz="1400" dirty="0">
                <a:solidFill>
                  <a:prstClr val="whit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และ </a:t>
            </a:r>
            <a:br>
              <a:rPr lang="th-TH" sz="1400" dirty="0">
                <a:solidFill>
                  <a:prstClr val="whit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US" sz="1400" dirty="0">
                <a:solidFill>
                  <a:prstClr val="whit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In-House Training</a:t>
            </a:r>
          </a:p>
          <a:p>
            <a:pPr defTabSz="1105875"/>
            <a:endParaRPr lang="th-TH" sz="1400" b="1" dirty="0">
              <a:solidFill>
                <a:prstClr val="white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1105875"/>
            <a:r>
              <a:rPr lang="th-TH" sz="1400" b="1" dirty="0">
                <a:solidFill>
                  <a:prstClr val="whit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รายละเอียดหลักสูตรที่ </a:t>
            </a:r>
            <a:r>
              <a:rPr lang="en-US" sz="14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http://bit.ly/2Lhwt5u</a:t>
            </a:r>
            <a:r>
              <a:rPr lang="en-US" sz="14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th-TH" sz="1400" b="1" dirty="0">
                <a:solidFill>
                  <a:prstClr val="whit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หรือ </a:t>
            </a:r>
            <a:r>
              <a:rPr lang="en-US" sz="14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https://www.cityhubs.net</a:t>
            </a:r>
            <a:endParaRPr lang="en-US" sz="1400" b="1" dirty="0">
              <a:solidFill>
                <a:prstClr val="white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 defTabSz="1105875"/>
            <a:endParaRPr lang="en-US" sz="1693" b="1" dirty="0">
              <a:solidFill>
                <a:prstClr val="white"/>
              </a:solidFill>
              <a:latin typeface="Tahoma" panose="020B0604030504040204" pitchFamily="34" charset="0"/>
              <a:ea typeface="DejaVu Sans"/>
              <a:cs typeface="DejaVu Sans"/>
            </a:endParaRPr>
          </a:p>
        </p:txBody>
      </p:sp>
      <p:sp>
        <p:nvSpPr>
          <p:cNvPr id="431" name="www.cityhubs.net/kasiti">
            <a:extLst>
              <a:ext uri="{FF2B5EF4-FFF2-40B4-BE49-F238E27FC236}">
                <a16:creationId xmlns:a16="http://schemas.microsoft.com/office/drawing/2014/main" id="{5F2258A8-53B8-469D-9979-A7D8F3BCDF94}"/>
              </a:ext>
            </a:extLst>
          </p:cNvPr>
          <p:cNvSpPr/>
          <p:nvPr/>
        </p:nvSpPr>
        <p:spPr>
          <a:xfrm>
            <a:off x="5962122" y="6894837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defTabSz="1105875"/>
            <a:r>
              <a:rPr lang="en-US" sz="1200" dirty="0">
                <a:solidFill>
                  <a:sysClr val="windowText" lastClr="000000"/>
                </a:solidFill>
                <a:latin typeface="Tahoma" panose="020B0604030504040204" pitchFamily="34" charset="0"/>
              </a:rPr>
              <a:t>Credit Map | Attribution CC – BY -SA</a:t>
            </a:r>
          </a:p>
          <a:p>
            <a:pPr algn="r" defTabSz="1105875"/>
            <a:r>
              <a:rPr lang="en-US" sz="1200" dirty="0">
                <a:solidFill>
                  <a:sysClr val="windowText" lastClr="000000"/>
                </a:solidFill>
                <a:latin typeface="Tahoma" panose="020B0604030504040204" pitchFamily="34" charset="0"/>
              </a:rPr>
              <a:t>https://github.com/BorntoDev/Thailand-Map-Vector  </a:t>
            </a:r>
          </a:p>
        </p:txBody>
      </p:sp>
      <p:pic>
        <p:nvPicPr>
          <p:cNvPr id="433" name="By Kasiti Panthanom">
            <a:extLst>
              <a:ext uri="{FF2B5EF4-FFF2-40B4-BE49-F238E27FC236}">
                <a16:creationId xmlns:a16="http://schemas.microsoft.com/office/drawing/2014/main" id="{86DFC209-3715-48B6-93DE-D413C52E878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00845" y="5869706"/>
            <a:ext cx="837813" cy="837813"/>
          </a:xfrm>
          <a:prstGeom prst="rect">
            <a:avLst/>
          </a:prstGeom>
        </p:spPr>
      </p:pic>
      <p:grpSp>
        <p:nvGrpSpPr>
          <p:cNvPr id="988" name="แผนที่ประเทศไทย 77 จังหวัด">
            <a:extLst>
              <a:ext uri="{FF2B5EF4-FFF2-40B4-BE49-F238E27FC236}">
                <a16:creationId xmlns:a16="http://schemas.microsoft.com/office/drawing/2014/main" id="{7C0644BA-0CC1-4111-A2BC-B2E9F7F6469D}"/>
              </a:ext>
            </a:extLst>
          </p:cNvPr>
          <p:cNvGrpSpPr/>
          <p:nvPr/>
        </p:nvGrpSpPr>
        <p:grpSpPr>
          <a:xfrm>
            <a:off x="1514778" y="966986"/>
            <a:ext cx="4581222" cy="5484774"/>
            <a:chOff x="1509076" y="962256"/>
            <a:chExt cx="4581222" cy="5484774"/>
          </a:xfrm>
        </p:grpSpPr>
        <p:sp>
          <p:nvSpPr>
            <p:cNvPr id="804" name="ภูเก็ต">
              <a:extLst>
                <a:ext uri="{FF2B5EF4-FFF2-40B4-BE49-F238E27FC236}">
                  <a16:creationId xmlns:a16="http://schemas.microsoft.com/office/drawing/2014/main" id="{36CA9D3D-B84F-4587-BB8F-B63AD5443D3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7932" y="5530774"/>
              <a:ext cx="60353" cy="146308"/>
            </a:xfrm>
            <a:custGeom>
              <a:avLst/>
              <a:gdLst>
                <a:gd name="T0" fmla="*/ 132 w 148"/>
                <a:gd name="T1" fmla="*/ 128 h 360"/>
                <a:gd name="T2" fmla="*/ 132 w 148"/>
                <a:gd name="T3" fmla="*/ 88 h 360"/>
                <a:gd name="T4" fmla="*/ 108 w 148"/>
                <a:gd name="T5" fmla="*/ 92 h 360"/>
                <a:gd name="T6" fmla="*/ 92 w 148"/>
                <a:gd name="T7" fmla="*/ 100 h 360"/>
                <a:gd name="T8" fmla="*/ 76 w 148"/>
                <a:gd name="T9" fmla="*/ 72 h 360"/>
                <a:gd name="T10" fmla="*/ 52 w 148"/>
                <a:gd name="T11" fmla="*/ 68 h 360"/>
                <a:gd name="T12" fmla="*/ 44 w 148"/>
                <a:gd name="T13" fmla="*/ 32 h 360"/>
                <a:gd name="T14" fmla="*/ 20 w 148"/>
                <a:gd name="T15" fmla="*/ 0 h 360"/>
                <a:gd name="T16" fmla="*/ 8 w 148"/>
                <a:gd name="T17" fmla="*/ 20 h 360"/>
                <a:gd name="T18" fmla="*/ 20 w 148"/>
                <a:gd name="T19" fmla="*/ 48 h 360"/>
                <a:gd name="T20" fmla="*/ 0 w 148"/>
                <a:gd name="T21" fmla="*/ 100 h 360"/>
                <a:gd name="T22" fmla="*/ 20 w 148"/>
                <a:gd name="T23" fmla="*/ 140 h 360"/>
                <a:gd name="T24" fmla="*/ 0 w 148"/>
                <a:gd name="T25" fmla="*/ 192 h 360"/>
                <a:gd name="T26" fmla="*/ 12 w 148"/>
                <a:gd name="T27" fmla="*/ 232 h 360"/>
                <a:gd name="T28" fmla="*/ 12 w 148"/>
                <a:gd name="T29" fmla="*/ 312 h 360"/>
                <a:gd name="T30" fmla="*/ 20 w 148"/>
                <a:gd name="T31" fmla="*/ 332 h 360"/>
                <a:gd name="T32" fmla="*/ 28 w 148"/>
                <a:gd name="T33" fmla="*/ 360 h 360"/>
                <a:gd name="T34" fmla="*/ 48 w 148"/>
                <a:gd name="T35" fmla="*/ 360 h 360"/>
                <a:gd name="T36" fmla="*/ 68 w 148"/>
                <a:gd name="T37" fmla="*/ 316 h 360"/>
                <a:gd name="T38" fmla="*/ 148 w 148"/>
                <a:gd name="T39" fmla="*/ 268 h 360"/>
                <a:gd name="T40" fmla="*/ 112 w 148"/>
                <a:gd name="T41" fmla="*/ 200 h 360"/>
                <a:gd name="T42" fmla="*/ 132 w 148"/>
                <a:gd name="T43" fmla="*/ 128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8" h="360">
                  <a:moveTo>
                    <a:pt x="132" y="128"/>
                  </a:moveTo>
                  <a:cubicBezTo>
                    <a:pt x="136" y="124"/>
                    <a:pt x="132" y="88"/>
                    <a:pt x="132" y="88"/>
                  </a:cubicBezTo>
                  <a:cubicBezTo>
                    <a:pt x="108" y="92"/>
                    <a:pt x="108" y="92"/>
                    <a:pt x="108" y="92"/>
                  </a:cubicBezTo>
                  <a:cubicBezTo>
                    <a:pt x="92" y="100"/>
                    <a:pt x="92" y="100"/>
                    <a:pt x="92" y="100"/>
                  </a:cubicBezTo>
                  <a:cubicBezTo>
                    <a:pt x="76" y="72"/>
                    <a:pt x="76" y="72"/>
                    <a:pt x="76" y="72"/>
                  </a:cubicBezTo>
                  <a:cubicBezTo>
                    <a:pt x="76" y="72"/>
                    <a:pt x="56" y="68"/>
                    <a:pt x="52" y="68"/>
                  </a:cubicBezTo>
                  <a:cubicBezTo>
                    <a:pt x="48" y="68"/>
                    <a:pt x="48" y="36"/>
                    <a:pt x="44" y="32"/>
                  </a:cubicBezTo>
                  <a:cubicBezTo>
                    <a:pt x="40" y="28"/>
                    <a:pt x="20" y="0"/>
                    <a:pt x="20" y="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20" y="48"/>
                    <a:pt x="20" y="48"/>
                    <a:pt x="20" y="48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20" y="140"/>
                    <a:pt x="20" y="140"/>
                    <a:pt x="20" y="140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12" y="312"/>
                    <a:pt x="12" y="312"/>
                    <a:pt x="12" y="312"/>
                  </a:cubicBezTo>
                  <a:cubicBezTo>
                    <a:pt x="20" y="332"/>
                    <a:pt x="20" y="332"/>
                    <a:pt x="20" y="332"/>
                  </a:cubicBezTo>
                  <a:cubicBezTo>
                    <a:pt x="20" y="332"/>
                    <a:pt x="24" y="360"/>
                    <a:pt x="28" y="360"/>
                  </a:cubicBezTo>
                  <a:cubicBezTo>
                    <a:pt x="48" y="360"/>
                    <a:pt x="48" y="360"/>
                    <a:pt x="48" y="360"/>
                  </a:cubicBezTo>
                  <a:cubicBezTo>
                    <a:pt x="52" y="360"/>
                    <a:pt x="68" y="316"/>
                    <a:pt x="68" y="316"/>
                  </a:cubicBezTo>
                  <a:cubicBezTo>
                    <a:pt x="148" y="268"/>
                    <a:pt x="148" y="268"/>
                    <a:pt x="148" y="268"/>
                  </a:cubicBezTo>
                  <a:cubicBezTo>
                    <a:pt x="148" y="268"/>
                    <a:pt x="112" y="208"/>
                    <a:pt x="112" y="200"/>
                  </a:cubicBezTo>
                  <a:cubicBezTo>
                    <a:pt x="112" y="192"/>
                    <a:pt x="128" y="132"/>
                    <a:pt x="132" y="12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175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18" name="เกาะพยาม (ระนอง)">
              <a:extLst>
                <a:ext uri="{FF2B5EF4-FFF2-40B4-BE49-F238E27FC236}">
                  <a16:creationId xmlns:a16="http://schemas.microsoft.com/office/drawing/2014/main" id="{F8806707-CE44-4020-BA23-C5B4DAC9EC29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2445" y="5183292"/>
              <a:ext cx="25604" cy="45722"/>
            </a:xfrm>
            <a:custGeom>
              <a:avLst/>
              <a:gdLst>
                <a:gd name="T0" fmla="*/ 0 w 14"/>
                <a:gd name="T1" fmla="*/ 24 h 25"/>
                <a:gd name="T2" fmla="*/ 7 w 14"/>
                <a:gd name="T3" fmla="*/ 25 h 25"/>
                <a:gd name="T4" fmla="*/ 14 w 14"/>
                <a:gd name="T5" fmla="*/ 15 h 25"/>
                <a:gd name="T6" fmla="*/ 7 w 14"/>
                <a:gd name="T7" fmla="*/ 1 h 25"/>
                <a:gd name="T8" fmla="*/ 0 w 14"/>
                <a:gd name="T9" fmla="*/ 0 h 25"/>
                <a:gd name="T10" fmla="*/ 0 w 14"/>
                <a:gd name="T11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25">
                  <a:moveTo>
                    <a:pt x="0" y="24"/>
                  </a:moveTo>
                  <a:lnTo>
                    <a:pt x="7" y="25"/>
                  </a:lnTo>
                  <a:lnTo>
                    <a:pt x="14" y="15"/>
                  </a:lnTo>
                  <a:lnTo>
                    <a:pt x="7" y="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175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20" name="เกาะช้าง (ระนอง)">
              <a:extLst>
                <a:ext uri="{FF2B5EF4-FFF2-40B4-BE49-F238E27FC236}">
                  <a16:creationId xmlns:a16="http://schemas.microsoft.com/office/drawing/2014/main" id="{10A0781C-670A-430E-8C30-66CB06112E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6103" y="5146715"/>
              <a:ext cx="14631" cy="29262"/>
            </a:xfrm>
            <a:custGeom>
              <a:avLst/>
              <a:gdLst>
                <a:gd name="T0" fmla="*/ 36 w 36"/>
                <a:gd name="T1" fmla="*/ 0 h 72"/>
                <a:gd name="T2" fmla="*/ 0 w 36"/>
                <a:gd name="T3" fmla="*/ 40 h 72"/>
                <a:gd name="T4" fmla="*/ 0 w 36"/>
                <a:gd name="T5" fmla="*/ 68 h 72"/>
                <a:gd name="T6" fmla="*/ 16 w 36"/>
                <a:gd name="T7" fmla="*/ 72 h 72"/>
                <a:gd name="T8" fmla="*/ 28 w 36"/>
                <a:gd name="T9" fmla="*/ 48 h 72"/>
                <a:gd name="T10" fmla="*/ 36 w 36"/>
                <a:gd name="T11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72">
                  <a:moveTo>
                    <a:pt x="36" y="0"/>
                  </a:moveTo>
                  <a:cubicBezTo>
                    <a:pt x="36" y="0"/>
                    <a:pt x="0" y="36"/>
                    <a:pt x="0" y="40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28" y="48"/>
                    <a:pt x="28" y="48"/>
                    <a:pt x="28" y="48"/>
                  </a:cubicBezTo>
                  <a:lnTo>
                    <a:pt x="36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175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57" name="ระนอง">
              <a:extLst>
                <a:ext uri="{FF2B5EF4-FFF2-40B4-BE49-F238E27FC236}">
                  <a16:creationId xmlns:a16="http://schemas.microsoft.com/office/drawing/2014/main" id="{525A2B35-4415-42C9-8DD1-BCC325EB1A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6338" y="4599887"/>
              <a:ext cx="201174" cy="534025"/>
            </a:xfrm>
            <a:custGeom>
              <a:avLst/>
              <a:gdLst>
                <a:gd name="T0" fmla="*/ 470 w 491"/>
                <a:gd name="T1" fmla="*/ 354 h 1308"/>
                <a:gd name="T2" fmla="*/ 438 w 491"/>
                <a:gd name="T3" fmla="*/ 422 h 1308"/>
                <a:gd name="T4" fmla="*/ 412 w 491"/>
                <a:gd name="T5" fmla="*/ 510 h 1308"/>
                <a:gd name="T6" fmla="*/ 402 w 491"/>
                <a:gd name="T7" fmla="*/ 599 h 1308"/>
                <a:gd name="T8" fmla="*/ 381 w 491"/>
                <a:gd name="T9" fmla="*/ 630 h 1308"/>
                <a:gd name="T10" fmla="*/ 433 w 491"/>
                <a:gd name="T11" fmla="*/ 646 h 1308"/>
                <a:gd name="T12" fmla="*/ 376 w 491"/>
                <a:gd name="T13" fmla="*/ 703 h 1308"/>
                <a:gd name="T14" fmla="*/ 339 w 491"/>
                <a:gd name="T15" fmla="*/ 735 h 1308"/>
                <a:gd name="T16" fmla="*/ 266 w 491"/>
                <a:gd name="T17" fmla="*/ 823 h 1308"/>
                <a:gd name="T18" fmla="*/ 219 w 491"/>
                <a:gd name="T19" fmla="*/ 943 h 1308"/>
                <a:gd name="T20" fmla="*/ 244 w 491"/>
                <a:gd name="T21" fmla="*/ 1007 h 1308"/>
                <a:gd name="T22" fmla="*/ 298 w 491"/>
                <a:gd name="T23" fmla="*/ 1037 h 1308"/>
                <a:gd name="T24" fmla="*/ 282 w 491"/>
                <a:gd name="T25" fmla="*/ 1120 h 1308"/>
                <a:gd name="T26" fmla="*/ 240 w 491"/>
                <a:gd name="T27" fmla="*/ 1173 h 1308"/>
                <a:gd name="T28" fmla="*/ 209 w 491"/>
                <a:gd name="T29" fmla="*/ 1225 h 1308"/>
                <a:gd name="T30" fmla="*/ 230 w 491"/>
                <a:gd name="T31" fmla="*/ 1272 h 1308"/>
                <a:gd name="T32" fmla="*/ 167 w 491"/>
                <a:gd name="T33" fmla="*/ 1251 h 1308"/>
                <a:gd name="T34" fmla="*/ 103 w 491"/>
                <a:gd name="T35" fmla="*/ 1296 h 1308"/>
                <a:gd name="T36" fmla="*/ 51 w 491"/>
                <a:gd name="T37" fmla="*/ 1303 h 1308"/>
                <a:gd name="T38" fmla="*/ 53 w 491"/>
                <a:gd name="T39" fmla="*/ 1277 h 1308"/>
                <a:gd name="T40" fmla="*/ 0 w 491"/>
                <a:gd name="T41" fmla="*/ 1270 h 1308"/>
                <a:gd name="T42" fmla="*/ 44 w 491"/>
                <a:gd name="T43" fmla="*/ 1174 h 1308"/>
                <a:gd name="T44" fmla="*/ 64 w 491"/>
                <a:gd name="T45" fmla="*/ 1082 h 1308"/>
                <a:gd name="T46" fmla="*/ 136 w 491"/>
                <a:gd name="T47" fmla="*/ 1094 h 1308"/>
                <a:gd name="T48" fmla="*/ 80 w 491"/>
                <a:gd name="T49" fmla="*/ 1022 h 1308"/>
                <a:gd name="T50" fmla="*/ 136 w 491"/>
                <a:gd name="T51" fmla="*/ 954 h 1308"/>
                <a:gd name="T52" fmla="*/ 112 w 491"/>
                <a:gd name="T53" fmla="*/ 890 h 1308"/>
                <a:gd name="T54" fmla="*/ 132 w 491"/>
                <a:gd name="T55" fmla="*/ 850 h 1308"/>
                <a:gd name="T56" fmla="*/ 176 w 491"/>
                <a:gd name="T57" fmla="*/ 750 h 1308"/>
                <a:gd name="T58" fmla="*/ 228 w 491"/>
                <a:gd name="T59" fmla="*/ 582 h 1308"/>
                <a:gd name="T60" fmla="*/ 264 w 491"/>
                <a:gd name="T61" fmla="*/ 506 h 1308"/>
                <a:gd name="T62" fmla="*/ 372 w 491"/>
                <a:gd name="T63" fmla="*/ 262 h 1308"/>
                <a:gd name="T64" fmla="*/ 356 w 491"/>
                <a:gd name="T65" fmla="*/ 194 h 1308"/>
                <a:gd name="T66" fmla="*/ 332 w 491"/>
                <a:gd name="T67" fmla="*/ 138 h 1308"/>
                <a:gd name="T68" fmla="*/ 404 w 491"/>
                <a:gd name="T69" fmla="*/ 2 h 1308"/>
                <a:gd name="T70" fmla="*/ 444 w 491"/>
                <a:gd name="T71" fmla="*/ 30 h 1308"/>
                <a:gd name="T72" fmla="*/ 459 w 491"/>
                <a:gd name="T73" fmla="*/ 83 h 1308"/>
                <a:gd name="T74" fmla="*/ 475 w 491"/>
                <a:gd name="T75" fmla="*/ 176 h 1308"/>
                <a:gd name="T76" fmla="*/ 423 w 491"/>
                <a:gd name="T77" fmla="*/ 281 h 1308"/>
                <a:gd name="T78" fmla="*/ 454 w 491"/>
                <a:gd name="T79" fmla="*/ 333 h 1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91" h="1308">
                  <a:moveTo>
                    <a:pt x="454" y="333"/>
                  </a:moveTo>
                  <a:cubicBezTo>
                    <a:pt x="470" y="354"/>
                    <a:pt x="470" y="354"/>
                    <a:pt x="470" y="354"/>
                  </a:cubicBezTo>
                  <a:cubicBezTo>
                    <a:pt x="470" y="385"/>
                    <a:pt x="470" y="385"/>
                    <a:pt x="470" y="385"/>
                  </a:cubicBezTo>
                  <a:cubicBezTo>
                    <a:pt x="438" y="422"/>
                    <a:pt x="438" y="422"/>
                    <a:pt x="438" y="422"/>
                  </a:cubicBezTo>
                  <a:cubicBezTo>
                    <a:pt x="438" y="458"/>
                    <a:pt x="438" y="458"/>
                    <a:pt x="438" y="458"/>
                  </a:cubicBezTo>
                  <a:cubicBezTo>
                    <a:pt x="412" y="510"/>
                    <a:pt x="412" y="510"/>
                    <a:pt x="412" y="510"/>
                  </a:cubicBezTo>
                  <a:cubicBezTo>
                    <a:pt x="418" y="547"/>
                    <a:pt x="418" y="547"/>
                    <a:pt x="418" y="547"/>
                  </a:cubicBezTo>
                  <a:cubicBezTo>
                    <a:pt x="402" y="599"/>
                    <a:pt x="402" y="599"/>
                    <a:pt x="402" y="599"/>
                  </a:cubicBezTo>
                  <a:cubicBezTo>
                    <a:pt x="381" y="620"/>
                    <a:pt x="381" y="620"/>
                    <a:pt x="381" y="620"/>
                  </a:cubicBezTo>
                  <a:cubicBezTo>
                    <a:pt x="381" y="630"/>
                    <a:pt x="381" y="630"/>
                    <a:pt x="381" y="630"/>
                  </a:cubicBezTo>
                  <a:cubicBezTo>
                    <a:pt x="412" y="630"/>
                    <a:pt x="412" y="630"/>
                    <a:pt x="412" y="630"/>
                  </a:cubicBezTo>
                  <a:cubicBezTo>
                    <a:pt x="433" y="646"/>
                    <a:pt x="433" y="646"/>
                    <a:pt x="433" y="646"/>
                  </a:cubicBezTo>
                  <a:cubicBezTo>
                    <a:pt x="433" y="672"/>
                    <a:pt x="433" y="672"/>
                    <a:pt x="433" y="672"/>
                  </a:cubicBezTo>
                  <a:cubicBezTo>
                    <a:pt x="376" y="703"/>
                    <a:pt x="376" y="703"/>
                    <a:pt x="376" y="703"/>
                  </a:cubicBezTo>
                  <a:cubicBezTo>
                    <a:pt x="365" y="735"/>
                    <a:pt x="365" y="735"/>
                    <a:pt x="365" y="735"/>
                  </a:cubicBezTo>
                  <a:cubicBezTo>
                    <a:pt x="339" y="735"/>
                    <a:pt x="339" y="735"/>
                    <a:pt x="339" y="735"/>
                  </a:cubicBezTo>
                  <a:cubicBezTo>
                    <a:pt x="303" y="745"/>
                    <a:pt x="303" y="745"/>
                    <a:pt x="303" y="745"/>
                  </a:cubicBezTo>
                  <a:cubicBezTo>
                    <a:pt x="266" y="823"/>
                    <a:pt x="266" y="823"/>
                    <a:pt x="266" y="823"/>
                  </a:cubicBezTo>
                  <a:cubicBezTo>
                    <a:pt x="199" y="896"/>
                    <a:pt x="199" y="896"/>
                    <a:pt x="199" y="896"/>
                  </a:cubicBezTo>
                  <a:cubicBezTo>
                    <a:pt x="219" y="943"/>
                    <a:pt x="219" y="943"/>
                    <a:pt x="219" y="943"/>
                  </a:cubicBezTo>
                  <a:cubicBezTo>
                    <a:pt x="214" y="990"/>
                    <a:pt x="214" y="990"/>
                    <a:pt x="214" y="990"/>
                  </a:cubicBezTo>
                  <a:cubicBezTo>
                    <a:pt x="244" y="1007"/>
                    <a:pt x="244" y="1007"/>
                    <a:pt x="244" y="1007"/>
                  </a:cubicBezTo>
                  <a:cubicBezTo>
                    <a:pt x="295" y="1036"/>
                    <a:pt x="295" y="1036"/>
                    <a:pt x="295" y="1036"/>
                  </a:cubicBezTo>
                  <a:cubicBezTo>
                    <a:pt x="298" y="1037"/>
                    <a:pt x="298" y="1037"/>
                    <a:pt x="298" y="1037"/>
                  </a:cubicBezTo>
                  <a:cubicBezTo>
                    <a:pt x="313" y="1089"/>
                    <a:pt x="313" y="1089"/>
                    <a:pt x="313" y="1089"/>
                  </a:cubicBezTo>
                  <a:cubicBezTo>
                    <a:pt x="282" y="1120"/>
                    <a:pt x="282" y="1120"/>
                    <a:pt x="282" y="1120"/>
                  </a:cubicBezTo>
                  <a:cubicBezTo>
                    <a:pt x="277" y="1147"/>
                    <a:pt x="277" y="1147"/>
                    <a:pt x="277" y="1147"/>
                  </a:cubicBezTo>
                  <a:cubicBezTo>
                    <a:pt x="240" y="1173"/>
                    <a:pt x="240" y="1173"/>
                    <a:pt x="240" y="1173"/>
                  </a:cubicBezTo>
                  <a:cubicBezTo>
                    <a:pt x="209" y="1199"/>
                    <a:pt x="209" y="1199"/>
                    <a:pt x="209" y="1199"/>
                  </a:cubicBezTo>
                  <a:cubicBezTo>
                    <a:pt x="209" y="1225"/>
                    <a:pt x="209" y="1225"/>
                    <a:pt x="209" y="1225"/>
                  </a:cubicBezTo>
                  <a:cubicBezTo>
                    <a:pt x="230" y="1240"/>
                    <a:pt x="230" y="1240"/>
                    <a:pt x="230" y="1240"/>
                  </a:cubicBezTo>
                  <a:cubicBezTo>
                    <a:pt x="230" y="1272"/>
                    <a:pt x="230" y="1272"/>
                    <a:pt x="230" y="1272"/>
                  </a:cubicBezTo>
                  <a:cubicBezTo>
                    <a:pt x="188" y="1272"/>
                    <a:pt x="188" y="1272"/>
                    <a:pt x="188" y="1272"/>
                  </a:cubicBezTo>
                  <a:cubicBezTo>
                    <a:pt x="167" y="1251"/>
                    <a:pt x="167" y="1251"/>
                    <a:pt x="167" y="1251"/>
                  </a:cubicBezTo>
                  <a:cubicBezTo>
                    <a:pt x="136" y="1251"/>
                    <a:pt x="136" y="1251"/>
                    <a:pt x="136" y="1251"/>
                  </a:cubicBezTo>
                  <a:cubicBezTo>
                    <a:pt x="103" y="1296"/>
                    <a:pt x="103" y="1296"/>
                    <a:pt x="103" y="1296"/>
                  </a:cubicBezTo>
                  <a:cubicBezTo>
                    <a:pt x="94" y="1308"/>
                    <a:pt x="94" y="1308"/>
                    <a:pt x="94" y="1308"/>
                  </a:cubicBezTo>
                  <a:cubicBezTo>
                    <a:pt x="51" y="1303"/>
                    <a:pt x="51" y="1303"/>
                    <a:pt x="51" y="1303"/>
                  </a:cubicBezTo>
                  <a:cubicBezTo>
                    <a:pt x="47" y="1303"/>
                    <a:pt x="47" y="1303"/>
                    <a:pt x="47" y="1303"/>
                  </a:cubicBezTo>
                  <a:cubicBezTo>
                    <a:pt x="53" y="1277"/>
                    <a:pt x="53" y="1277"/>
                    <a:pt x="53" y="1277"/>
                  </a:cubicBezTo>
                  <a:cubicBezTo>
                    <a:pt x="32" y="1267"/>
                    <a:pt x="32" y="1267"/>
                    <a:pt x="32" y="1267"/>
                  </a:cubicBezTo>
                  <a:cubicBezTo>
                    <a:pt x="0" y="1270"/>
                    <a:pt x="0" y="1270"/>
                    <a:pt x="0" y="1270"/>
                  </a:cubicBezTo>
                  <a:cubicBezTo>
                    <a:pt x="19" y="1230"/>
                    <a:pt x="19" y="1230"/>
                    <a:pt x="19" y="1230"/>
                  </a:cubicBezTo>
                  <a:cubicBezTo>
                    <a:pt x="44" y="1174"/>
                    <a:pt x="44" y="1174"/>
                    <a:pt x="44" y="1174"/>
                  </a:cubicBezTo>
                  <a:cubicBezTo>
                    <a:pt x="36" y="1118"/>
                    <a:pt x="36" y="1118"/>
                    <a:pt x="36" y="1118"/>
                  </a:cubicBezTo>
                  <a:cubicBezTo>
                    <a:pt x="64" y="1082"/>
                    <a:pt x="64" y="1082"/>
                    <a:pt x="64" y="1082"/>
                  </a:cubicBezTo>
                  <a:cubicBezTo>
                    <a:pt x="92" y="1118"/>
                    <a:pt x="92" y="1118"/>
                    <a:pt x="92" y="1118"/>
                  </a:cubicBezTo>
                  <a:cubicBezTo>
                    <a:pt x="136" y="1094"/>
                    <a:pt x="136" y="1094"/>
                    <a:pt x="136" y="1094"/>
                  </a:cubicBezTo>
                  <a:cubicBezTo>
                    <a:pt x="148" y="1050"/>
                    <a:pt x="148" y="1050"/>
                    <a:pt x="148" y="1050"/>
                  </a:cubicBezTo>
                  <a:cubicBezTo>
                    <a:pt x="80" y="1022"/>
                    <a:pt x="80" y="1022"/>
                    <a:pt x="80" y="1022"/>
                  </a:cubicBezTo>
                  <a:cubicBezTo>
                    <a:pt x="125" y="968"/>
                    <a:pt x="125" y="968"/>
                    <a:pt x="125" y="968"/>
                  </a:cubicBezTo>
                  <a:cubicBezTo>
                    <a:pt x="136" y="954"/>
                    <a:pt x="136" y="954"/>
                    <a:pt x="136" y="954"/>
                  </a:cubicBezTo>
                  <a:cubicBezTo>
                    <a:pt x="136" y="918"/>
                    <a:pt x="136" y="918"/>
                    <a:pt x="136" y="918"/>
                  </a:cubicBezTo>
                  <a:cubicBezTo>
                    <a:pt x="112" y="890"/>
                    <a:pt x="112" y="890"/>
                    <a:pt x="112" y="890"/>
                  </a:cubicBezTo>
                  <a:cubicBezTo>
                    <a:pt x="136" y="870"/>
                    <a:pt x="136" y="870"/>
                    <a:pt x="136" y="870"/>
                  </a:cubicBezTo>
                  <a:cubicBezTo>
                    <a:pt x="132" y="850"/>
                    <a:pt x="132" y="850"/>
                    <a:pt x="132" y="850"/>
                  </a:cubicBezTo>
                  <a:cubicBezTo>
                    <a:pt x="120" y="814"/>
                    <a:pt x="120" y="814"/>
                    <a:pt x="120" y="814"/>
                  </a:cubicBezTo>
                  <a:cubicBezTo>
                    <a:pt x="176" y="750"/>
                    <a:pt x="176" y="750"/>
                    <a:pt x="176" y="750"/>
                  </a:cubicBezTo>
                  <a:cubicBezTo>
                    <a:pt x="160" y="694"/>
                    <a:pt x="160" y="694"/>
                    <a:pt x="160" y="694"/>
                  </a:cubicBezTo>
                  <a:cubicBezTo>
                    <a:pt x="228" y="582"/>
                    <a:pt x="228" y="582"/>
                    <a:pt x="228" y="582"/>
                  </a:cubicBezTo>
                  <a:cubicBezTo>
                    <a:pt x="224" y="542"/>
                    <a:pt x="224" y="542"/>
                    <a:pt x="224" y="542"/>
                  </a:cubicBezTo>
                  <a:cubicBezTo>
                    <a:pt x="264" y="506"/>
                    <a:pt x="264" y="506"/>
                    <a:pt x="264" y="506"/>
                  </a:cubicBezTo>
                  <a:cubicBezTo>
                    <a:pt x="320" y="338"/>
                    <a:pt x="320" y="338"/>
                    <a:pt x="320" y="338"/>
                  </a:cubicBezTo>
                  <a:cubicBezTo>
                    <a:pt x="320" y="338"/>
                    <a:pt x="368" y="262"/>
                    <a:pt x="372" y="262"/>
                  </a:cubicBezTo>
                  <a:cubicBezTo>
                    <a:pt x="376" y="262"/>
                    <a:pt x="372" y="218"/>
                    <a:pt x="372" y="218"/>
                  </a:cubicBezTo>
                  <a:cubicBezTo>
                    <a:pt x="356" y="194"/>
                    <a:pt x="356" y="194"/>
                    <a:pt x="356" y="194"/>
                  </a:cubicBezTo>
                  <a:cubicBezTo>
                    <a:pt x="360" y="166"/>
                    <a:pt x="360" y="166"/>
                    <a:pt x="360" y="166"/>
                  </a:cubicBezTo>
                  <a:cubicBezTo>
                    <a:pt x="332" y="138"/>
                    <a:pt x="332" y="138"/>
                    <a:pt x="332" y="138"/>
                  </a:cubicBezTo>
                  <a:cubicBezTo>
                    <a:pt x="340" y="86"/>
                    <a:pt x="340" y="86"/>
                    <a:pt x="340" y="86"/>
                  </a:cubicBezTo>
                  <a:cubicBezTo>
                    <a:pt x="404" y="2"/>
                    <a:pt x="404" y="2"/>
                    <a:pt x="404" y="2"/>
                  </a:cubicBezTo>
                  <a:cubicBezTo>
                    <a:pt x="425" y="0"/>
                    <a:pt x="425" y="0"/>
                    <a:pt x="425" y="0"/>
                  </a:cubicBezTo>
                  <a:cubicBezTo>
                    <a:pt x="444" y="30"/>
                    <a:pt x="444" y="30"/>
                    <a:pt x="444" y="30"/>
                  </a:cubicBezTo>
                  <a:cubicBezTo>
                    <a:pt x="433" y="67"/>
                    <a:pt x="433" y="67"/>
                    <a:pt x="433" y="67"/>
                  </a:cubicBezTo>
                  <a:cubicBezTo>
                    <a:pt x="459" y="83"/>
                    <a:pt x="459" y="83"/>
                    <a:pt x="459" y="83"/>
                  </a:cubicBezTo>
                  <a:cubicBezTo>
                    <a:pt x="480" y="145"/>
                    <a:pt x="480" y="145"/>
                    <a:pt x="480" y="145"/>
                  </a:cubicBezTo>
                  <a:cubicBezTo>
                    <a:pt x="475" y="176"/>
                    <a:pt x="475" y="176"/>
                    <a:pt x="475" y="176"/>
                  </a:cubicBezTo>
                  <a:cubicBezTo>
                    <a:pt x="491" y="213"/>
                    <a:pt x="491" y="213"/>
                    <a:pt x="491" y="213"/>
                  </a:cubicBezTo>
                  <a:cubicBezTo>
                    <a:pt x="423" y="281"/>
                    <a:pt x="423" y="281"/>
                    <a:pt x="423" y="281"/>
                  </a:cubicBezTo>
                  <a:cubicBezTo>
                    <a:pt x="428" y="323"/>
                    <a:pt x="428" y="323"/>
                    <a:pt x="428" y="323"/>
                  </a:cubicBezTo>
                  <a:lnTo>
                    <a:pt x="454" y="33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06" name="เกาะสมุย (สุราษฎร์ธานี)">
              <a:extLst>
                <a:ext uri="{FF2B5EF4-FFF2-40B4-BE49-F238E27FC236}">
                  <a16:creationId xmlns:a16="http://schemas.microsoft.com/office/drawing/2014/main" id="{B1E12580-0E43-4505-94E8-C57FFA77F4B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1336" y="5029668"/>
              <a:ext cx="60353" cy="62181"/>
            </a:xfrm>
            <a:custGeom>
              <a:avLst/>
              <a:gdLst>
                <a:gd name="T0" fmla="*/ 29 w 33"/>
                <a:gd name="T1" fmla="*/ 0 h 34"/>
                <a:gd name="T2" fmla="*/ 18 w 33"/>
                <a:gd name="T3" fmla="*/ 5 h 34"/>
                <a:gd name="T4" fmla="*/ 12 w 33"/>
                <a:gd name="T5" fmla="*/ 0 h 34"/>
                <a:gd name="T6" fmla="*/ 2 w 33"/>
                <a:gd name="T7" fmla="*/ 3 h 34"/>
                <a:gd name="T8" fmla="*/ 0 w 33"/>
                <a:gd name="T9" fmla="*/ 17 h 34"/>
                <a:gd name="T10" fmla="*/ 4 w 33"/>
                <a:gd name="T11" fmla="*/ 20 h 34"/>
                <a:gd name="T12" fmla="*/ 3 w 33"/>
                <a:gd name="T13" fmla="*/ 33 h 34"/>
                <a:gd name="T14" fmla="*/ 15 w 33"/>
                <a:gd name="T15" fmla="*/ 34 h 34"/>
                <a:gd name="T16" fmla="*/ 28 w 33"/>
                <a:gd name="T17" fmla="*/ 22 h 34"/>
                <a:gd name="T18" fmla="*/ 26 w 33"/>
                <a:gd name="T19" fmla="*/ 16 h 34"/>
                <a:gd name="T20" fmla="*/ 33 w 33"/>
                <a:gd name="T21" fmla="*/ 6 h 34"/>
                <a:gd name="T22" fmla="*/ 29 w 33"/>
                <a:gd name="T2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3" h="34">
                  <a:moveTo>
                    <a:pt x="29" y="0"/>
                  </a:moveTo>
                  <a:lnTo>
                    <a:pt x="18" y="5"/>
                  </a:lnTo>
                  <a:lnTo>
                    <a:pt x="12" y="0"/>
                  </a:lnTo>
                  <a:lnTo>
                    <a:pt x="2" y="3"/>
                  </a:lnTo>
                  <a:lnTo>
                    <a:pt x="0" y="17"/>
                  </a:lnTo>
                  <a:lnTo>
                    <a:pt x="4" y="20"/>
                  </a:lnTo>
                  <a:lnTo>
                    <a:pt x="3" y="33"/>
                  </a:lnTo>
                  <a:lnTo>
                    <a:pt x="15" y="34"/>
                  </a:lnTo>
                  <a:lnTo>
                    <a:pt x="28" y="22"/>
                  </a:lnTo>
                  <a:lnTo>
                    <a:pt x="26" y="16"/>
                  </a:lnTo>
                  <a:lnTo>
                    <a:pt x="33" y="6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175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08" name="เกาะพะงัน (สุราษฎร์ธานี)">
              <a:extLst>
                <a:ext uri="{FF2B5EF4-FFF2-40B4-BE49-F238E27FC236}">
                  <a16:creationId xmlns:a16="http://schemas.microsoft.com/office/drawing/2014/main" id="{69BE3219-00B1-4FAD-B6CA-263E24F6251C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2309" y="4958342"/>
              <a:ext cx="43892" cy="38406"/>
            </a:xfrm>
            <a:custGeom>
              <a:avLst/>
              <a:gdLst>
                <a:gd name="T0" fmla="*/ 108 w 108"/>
                <a:gd name="T1" fmla="*/ 56 h 92"/>
                <a:gd name="T2" fmla="*/ 96 w 108"/>
                <a:gd name="T3" fmla="*/ 0 h 92"/>
                <a:gd name="T4" fmla="*/ 20 w 108"/>
                <a:gd name="T5" fmla="*/ 0 h 92"/>
                <a:gd name="T6" fmla="*/ 0 w 108"/>
                <a:gd name="T7" fmla="*/ 28 h 92"/>
                <a:gd name="T8" fmla="*/ 24 w 108"/>
                <a:gd name="T9" fmla="*/ 76 h 92"/>
                <a:gd name="T10" fmla="*/ 84 w 108"/>
                <a:gd name="T11" fmla="*/ 92 h 92"/>
                <a:gd name="T12" fmla="*/ 108 w 108"/>
                <a:gd name="T13" fmla="*/ 5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" h="92">
                  <a:moveTo>
                    <a:pt x="108" y="56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6"/>
                    <a:pt x="80" y="92"/>
                    <a:pt x="84" y="92"/>
                  </a:cubicBezTo>
                  <a:cubicBezTo>
                    <a:pt x="88" y="92"/>
                    <a:pt x="108" y="56"/>
                    <a:pt x="108" y="5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175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65" name="สุราษฎร์ธานี">
              <a:extLst>
                <a:ext uri="{FF2B5EF4-FFF2-40B4-BE49-F238E27FC236}">
                  <a16:creationId xmlns:a16="http://schemas.microsoft.com/office/drawing/2014/main" id="{56DE2397-343F-42F6-A3A8-B5BE18E66B7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2798" y="4980288"/>
              <a:ext cx="477331" cy="515737"/>
            </a:xfrm>
            <a:custGeom>
              <a:avLst/>
              <a:gdLst>
                <a:gd name="T0" fmla="*/ 1116 w 1168"/>
                <a:gd name="T1" fmla="*/ 506 h 1262"/>
                <a:gd name="T2" fmla="*/ 1168 w 1168"/>
                <a:gd name="T3" fmla="*/ 553 h 1262"/>
                <a:gd name="T4" fmla="*/ 1132 w 1168"/>
                <a:gd name="T5" fmla="*/ 610 h 1262"/>
                <a:gd name="T6" fmla="*/ 1085 w 1168"/>
                <a:gd name="T7" fmla="*/ 709 h 1262"/>
                <a:gd name="T8" fmla="*/ 980 w 1168"/>
                <a:gd name="T9" fmla="*/ 756 h 1262"/>
                <a:gd name="T10" fmla="*/ 949 w 1168"/>
                <a:gd name="T11" fmla="*/ 897 h 1262"/>
                <a:gd name="T12" fmla="*/ 892 w 1168"/>
                <a:gd name="T13" fmla="*/ 1017 h 1262"/>
                <a:gd name="T14" fmla="*/ 829 w 1168"/>
                <a:gd name="T15" fmla="*/ 1085 h 1262"/>
                <a:gd name="T16" fmla="*/ 699 w 1168"/>
                <a:gd name="T17" fmla="*/ 1189 h 1262"/>
                <a:gd name="T18" fmla="*/ 699 w 1168"/>
                <a:gd name="T19" fmla="*/ 1262 h 1262"/>
                <a:gd name="T20" fmla="*/ 537 w 1168"/>
                <a:gd name="T21" fmla="*/ 1215 h 1262"/>
                <a:gd name="T22" fmla="*/ 438 w 1168"/>
                <a:gd name="T23" fmla="*/ 1017 h 1262"/>
                <a:gd name="T24" fmla="*/ 401 w 1168"/>
                <a:gd name="T25" fmla="*/ 939 h 1262"/>
                <a:gd name="T26" fmla="*/ 308 w 1168"/>
                <a:gd name="T27" fmla="*/ 954 h 1262"/>
                <a:gd name="T28" fmla="*/ 250 w 1168"/>
                <a:gd name="T29" fmla="*/ 954 h 1262"/>
                <a:gd name="T30" fmla="*/ 209 w 1168"/>
                <a:gd name="T31" fmla="*/ 949 h 1262"/>
                <a:gd name="T32" fmla="*/ 141 w 1168"/>
                <a:gd name="T33" fmla="*/ 970 h 1262"/>
                <a:gd name="T34" fmla="*/ 83 w 1168"/>
                <a:gd name="T35" fmla="*/ 944 h 1262"/>
                <a:gd name="T36" fmla="*/ 141 w 1168"/>
                <a:gd name="T37" fmla="*/ 824 h 1262"/>
                <a:gd name="T38" fmla="*/ 83 w 1168"/>
                <a:gd name="T39" fmla="*/ 772 h 1262"/>
                <a:gd name="T40" fmla="*/ 0 w 1168"/>
                <a:gd name="T41" fmla="*/ 683 h 1262"/>
                <a:gd name="T42" fmla="*/ 26 w 1168"/>
                <a:gd name="T43" fmla="*/ 600 h 1262"/>
                <a:gd name="T44" fmla="*/ 31 w 1168"/>
                <a:gd name="T45" fmla="*/ 537 h 1262"/>
                <a:gd name="T46" fmla="*/ 73 w 1168"/>
                <a:gd name="T47" fmla="*/ 433 h 1262"/>
                <a:gd name="T48" fmla="*/ 66 w 1168"/>
                <a:gd name="T49" fmla="*/ 363 h 1262"/>
                <a:gd name="T50" fmla="*/ 130 w 1168"/>
                <a:gd name="T51" fmla="*/ 318 h 1262"/>
                <a:gd name="T52" fmla="*/ 193 w 1168"/>
                <a:gd name="T53" fmla="*/ 339 h 1262"/>
                <a:gd name="T54" fmla="*/ 172 w 1168"/>
                <a:gd name="T55" fmla="*/ 292 h 1262"/>
                <a:gd name="T56" fmla="*/ 203 w 1168"/>
                <a:gd name="T57" fmla="*/ 240 h 1262"/>
                <a:gd name="T58" fmla="*/ 245 w 1168"/>
                <a:gd name="T59" fmla="*/ 187 h 1262"/>
                <a:gd name="T60" fmla="*/ 261 w 1168"/>
                <a:gd name="T61" fmla="*/ 104 h 1262"/>
                <a:gd name="T62" fmla="*/ 282 w 1168"/>
                <a:gd name="T63" fmla="*/ 88 h 1262"/>
                <a:gd name="T64" fmla="*/ 308 w 1168"/>
                <a:gd name="T65" fmla="*/ 26 h 1262"/>
                <a:gd name="T66" fmla="*/ 365 w 1168"/>
                <a:gd name="T67" fmla="*/ 0 h 1262"/>
                <a:gd name="T68" fmla="*/ 433 w 1168"/>
                <a:gd name="T69" fmla="*/ 36 h 1262"/>
                <a:gd name="T70" fmla="*/ 506 w 1168"/>
                <a:gd name="T71" fmla="*/ 26 h 1262"/>
                <a:gd name="T72" fmla="*/ 632 w 1168"/>
                <a:gd name="T73" fmla="*/ 21 h 1262"/>
                <a:gd name="T74" fmla="*/ 691 w 1168"/>
                <a:gd name="T75" fmla="*/ 137 h 1262"/>
                <a:gd name="T76" fmla="*/ 759 w 1168"/>
                <a:gd name="T77" fmla="*/ 281 h 1262"/>
                <a:gd name="T78" fmla="*/ 675 w 1168"/>
                <a:gd name="T79" fmla="*/ 369 h 1262"/>
                <a:gd name="T80" fmla="*/ 723 w 1168"/>
                <a:gd name="T81" fmla="*/ 437 h 1262"/>
                <a:gd name="T82" fmla="*/ 803 w 1168"/>
                <a:gd name="T83" fmla="*/ 481 h 1262"/>
                <a:gd name="T84" fmla="*/ 887 w 1168"/>
                <a:gd name="T85" fmla="*/ 465 h 1262"/>
                <a:gd name="T86" fmla="*/ 951 w 1168"/>
                <a:gd name="T87" fmla="*/ 393 h 1262"/>
                <a:gd name="T88" fmla="*/ 999 w 1168"/>
                <a:gd name="T89" fmla="*/ 405 h 1262"/>
                <a:gd name="T90" fmla="*/ 1027 w 1168"/>
                <a:gd name="T91" fmla="*/ 397 h 1262"/>
                <a:gd name="T92" fmla="*/ 1155 w 1168"/>
                <a:gd name="T93" fmla="*/ 361 h 1262"/>
                <a:gd name="T94" fmla="*/ 1168 w 1168"/>
                <a:gd name="T95" fmla="*/ 407 h 1262"/>
                <a:gd name="T96" fmla="*/ 1147 w 1168"/>
                <a:gd name="T97" fmla="*/ 480 h 1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68" h="1262">
                  <a:moveTo>
                    <a:pt x="1147" y="480"/>
                  </a:moveTo>
                  <a:cubicBezTo>
                    <a:pt x="1116" y="506"/>
                    <a:pt x="1116" y="506"/>
                    <a:pt x="1116" y="506"/>
                  </a:cubicBezTo>
                  <a:cubicBezTo>
                    <a:pt x="1126" y="542"/>
                    <a:pt x="1126" y="542"/>
                    <a:pt x="1126" y="542"/>
                  </a:cubicBezTo>
                  <a:cubicBezTo>
                    <a:pt x="1168" y="553"/>
                    <a:pt x="1168" y="553"/>
                    <a:pt x="1168" y="553"/>
                  </a:cubicBezTo>
                  <a:cubicBezTo>
                    <a:pt x="1168" y="594"/>
                    <a:pt x="1168" y="594"/>
                    <a:pt x="1168" y="594"/>
                  </a:cubicBezTo>
                  <a:cubicBezTo>
                    <a:pt x="1132" y="610"/>
                    <a:pt x="1132" y="610"/>
                    <a:pt x="1132" y="610"/>
                  </a:cubicBezTo>
                  <a:cubicBezTo>
                    <a:pt x="1126" y="667"/>
                    <a:pt x="1126" y="667"/>
                    <a:pt x="1126" y="667"/>
                  </a:cubicBezTo>
                  <a:cubicBezTo>
                    <a:pt x="1085" y="709"/>
                    <a:pt x="1085" y="709"/>
                    <a:pt x="1085" y="709"/>
                  </a:cubicBezTo>
                  <a:cubicBezTo>
                    <a:pt x="1006" y="719"/>
                    <a:pt x="1006" y="719"/>
                    <a:pt x="1006" y="719"/>
                  </a:cubicBezTo>
                  <a:cubicBezTo>
                    <a:pt x="980" y="756"/>
                    <a:pt x="980" y="756"/>
                    <a:pt x="980" y="756"/>
                  </a:cubicBezTo>
                  <a:cubicBezTo>
                    <a:pt x="965" y="819"/>
                    <a:pt x="965" y="819"/>
                    <a:pt x="965" y="819"/>
                  </a:cubicBezTo>
                  <a:cubicBezTo>
                    <a:pt x="949" y="897"/>
                    <a:pt x="949" y="897"/>
                    <a:pt x="949" y="897"/>
                  </a:cubicBezTo>
                  <a:cubicBezTo>
                    <a:pt x="897" y="965"/>
                    <a:pt x="897" y="965"/>
                    <a:pt x="897" y="965"/>
                  </a:cubicBezTo>
                  <a:cubicBezTo>
                    <a:pt x="892" y="1017"/>
                    <a:pt x="892" y="1017"/>
                    <a:pt x="892" y="1017"/>
                  </a:cubicBezTo>
                  <a:cubicBezTo>
                    <a:pt x="845" y="1038"/>
                    <a:pt x="845" y="1038"/>
                    <a:pt x="845" y="1038"/>
                  </a:cubicBezTo>
                  <a:cubicBezTo>
                    <a:pt x="829" y="1085"/>
                    <a:pt x="829" y="1085"/>
                    <a:pt x="829" y="1085"/>
                  </a:cubicBezTo>
                  <a:cubicBezTo>
                    <a:pt x="735" y="1116"/>
                    <a:pt x="735" y="1116"/>
                    <a:pt x="735" y="1116"/>
                  </a:cubicBezTo>
                  <a:cubicBezTo>
                    <a:pt x="699" y="1189"/>
                    <a:pt x="699" y="1189"/>
                    <a:pt x="699" y="1189"/>
                  </a:cubicBezTo>
                  <a:cubicBezTo>
                    <a:pt x="733" y="1253"/>
                    <a:pt x="733" y="1253"/>
                    <a:pt x="733" y="1253"/>
                  </a:cubicBezTo>
                  <a:cubicBezTo>
                    <a:pt x="699" y="1262"/>
                    <a:pt x="699" y="1262"/>
                    <a:pt x="699" y="1262"/>
                  </a:cubicBezTo>
                  <a:cubicBezTo>
                    <a:pt x="626" y="1215"/>
                    <a:pt x="626" y="1215"/>
                    <a:pt x="626" y="1215"/>
                  </a:cubicBezTo>
                  <a:cubicBezTo>
                    <a:pt x="537" y="1215"/>
                    <a:pt x="537" y="1215"/>
                    <a:pt x="537" y="1215"/>
                  </a:cubicBezTo>
                  <a:cubicBezTo>
                    <a:pt x="438" y="1147"/>
                    <a:pt x="438" y="1147"/>
                    <a:pt x="438" y="1147"/>
                  </a:cubicBezTo>
                  <a:cubicBezTo>
                    <a:pt x="438" y="1017"/>
                    <a:pt x="438" y="1017"/>
                    <a:pt x="438" y="1017"/>
                  </a:cubicBezTo>
                  <a:cubicBezTo>
                    <a:pt x="412" y="1001"/>
                    <a:pt x="412" y="1001"/>
                    <a:pt x="412" y="1001"/>
                  </a:cubicBezTo>
                  <a:cubicBezTo>
                    <a:pt x="401" y="939"/>
                    <a:pt x="401" y="939"/>
                    <a:pt x="401" y="939"/>
                  </a:cubicBezTo>
                  <a:cubicBezTo>
                    <a:pt x="344" y="928"/>
                    <a:pt x="344" y="928"/>
                    <a:pt x="344" y="928"/>
                  </a:cubicBezTo>
                  <a:cubicBezTo>
                    <a:pt x="308" y="954"/>
                    <a:pt x="308" y="954"/>
                    <a:pt x="308" y="954"/>
                  </a:cubicBezTo>
                  <a:cubicBezTo>
                    <a:pt x="271" y="939"/>
                    <a:pt x="271" y="939"/>
                    <a:pt x="271" y="939"/>
                  </a:cubicBezTo>
                  <a:cubicBezTo>
                    <a:pt x="250" y="954"/>
                    <a:pt x="250" y="954"/>
                    <a:pt x="250" y="954"/>
                  </a:cubicBezTo>
                  <a:cubicBezTo>
                    <a:pt x="229" y="970"/>
                    <a:pt x="229" y="970"/>
                    <a:pt x="229" y="970"/>
                  </a:cubicBezTo>
                  <a:cubicBezTo>
                    <a:pt x="209" y="949"/>
                    <a:pt x="209" y="949"/>
                    <a:pt x="209" y="949"/>
                  </a:cubicBezTo>
                  <a:cubicBezTo>
                    <a:pt x="177" y="949"/>
                    <a:pt x="177" y="949"/>
                    <a:pt x="177" y="949"/>
                  </a:cubicBezTo>
                  <a:cubicBezTo>
                    <a:pt x="141" y="970"/>
                    <a:pt x="141" y="970"/>
                    <a:pt x="141" y="970"/>
                  </a:cubicBezTo>
                  <a:cubicBezTo>
                    <a:pt x="109" y="970"/>
                    <a:pt x="109" y="970"/>
                    <a:pt x="109" y="970"/>
                  </a:cubicBezTo>
                  <a:cubicBezTo>
                    <a:pt x="83" y="944"/>
                    <a:pt x="83" y="944"/>
                    <a:pt x="83" y="944"/>
                  </a:cubicBezTo>
                  <a:cubicBezTo>
                    <a:pt x="125" y="902"/>
                    <a:pt x="125" y="902"/>
                    <a:pt x="125" y="902"/>
                  </a:cubicBezTo>
                  <a:cubicBezTo>
                    <a:pt x="141" y="824"/>
                    <a:pt x="141" y="824"/>
                    <a:pt x="141" y="824"/>
                  </a:cubicBezTo>
                  <a:cubicBezTo>
                    <a:pt x="99" y="813"/>
                    <a:pt x="99" y="813"/>
                    <a:pt x="99" y="813"/>
                  </a:cubicBezTo>
                  <a:cubicBezTo>
                    <a:pt x="83" y="772"/>
                    <a:pt x="83" y="772"/>
                    <a:pt x="83" y="772"/>
                  </a:cubicBezTo>
                  <a:cubicBezTo>
                    <a:pt x="10" y="746"/>
                    <a:pt x="10" y="746"/>
                    <a:pt x="10" y="746"/>
                  </a:cubicBezTo>
                  <a:cubicBezTo>
                    <a:pt x="0" y="683"/>
                    <a:pt x="0" y="683"/>
                    <a:pt x="0" y="683"/>
                  </a:cubicBezTo>
                  <a:cubicBezTo>
                    <a:pt x="47" y="657"/>
                    <a:pt x="47" y="657"/>
                    <a:pt x="47" y="657"/>
                  </a:cubicBezTo>
                  <a:cubicBezTo>
                    <a:pt x="26" y="600"/>
                    <a:pt x="26" y="600"/>
                    <a:pt x="26" y="600"/>
                  </a:cubicBezTo>
                  <a:cubicBezTo>
                    <a:pt x="47" y="579"/>
                    <a:pt x="47" y="579"/>
                    <a:pt x="47" y="579"/>
                  </a:cubicBezTo>
                  <a:cubicBezTo>
                    <a:pt x="31" y="537"/>
                    <a:pt x="31" y="537"/>
                    <a:pt x="31" y="537"/>
                  </a:cubicBezTo>
                  <a:cubicBezTo>
                    <a:pt x="42" y="480"/>
                    <a:pt x="42" y="480"/>
                    <a:pt x="42" y="480"/>
                  </a:cubicBezTo>
                  <a:cubicBezTo>
                    <a:pt x="73" y="433"/>
                    <a:pt x="73" y="433"/>
                    <a:pt x="73" y="433"/>
                  </a:cubicBezTo>
                  <a:cubicBezTo>
                    <a:pt x="78" y="386"/>
                    <a:pt x="78" y="386"/>
                    <a:pt x="78" y="386"/>
                  </a:cubicBezTo>
                  <a:cubicBezTo>
                    <a:pt x="66" y="363"/>
                    <a:pt x="66" y="363"/>
                    <a:pt x="66" y="363"/>
                  </a:cubicBezTo>
                  <a:cubicBezTo>
                    <a:pt x="99" y="318"/>
                    <a:pt x="99" y="318"/>
                    <a:pt x="99" y="318"/>
                  </a:cubicBezTo>
                  <a:cubicBezTo>
                    <a:pt x="130" y="318"/>
                    <a:pt x="130" y="318"/>
                    <a:pt x="130" y="318"/>
                  </a:cubicBezTo>
                  <a:cubicBezTo>
                    <a:pt x="151" y="339"/>
                    <a:pt x="151" y="339"/>
                    <a:pt x="151" y="339"/>
                  </a:cubicBezTo>
                  <a:cubicBezTo>
                    <a:pt x="193" y="339"/>
                    <a:pt x="193" y="339"/>
                    <a:pt x="193" y="339"/>
                  </a:cubicBezTo>
                  <a:cubicBezTo>
                    <a:pt x="193" y="307"/>
                    <a:pt x="193" y="307"/>
                    <a:pt x="193" y="307"/>
                  </a:cubicBezTo>
                  <a:cubicBezTo>
                    <a:pt x="172" y="292"/>
                    <a:pt x="172" y="292"/>
                    <a:pt x="172" y="292"/>
                  </a:cubicBezTo>
                  <a:cubicBezTo>
                    <a:pt x="172" y="266"/>
                    <a:pt x="172" y="266"/>
                    <a:pt x="172" y="266"/>
                  </a:cubicBezTo>
                  <a:cubicBezTo>
                    <a:pt x="203" y="240"/>
                    <a:pt x="203" y="240"/>
                    <a:pt x="203" y="240"/>
                  </a:cubicBezTo>
                  <a:cubicBezTo>
                    <a:pt x="240" y="214"/>
                    <a:pt x="240" y="214"/>
                    <a:pt x="240" y="214"/>
                  </a:cubicBezTo>
                  <a:cubicBezTo>
                    <a:pt x="245" y="187"/>
                    <a:pt x="245" y="187"/>
                    <a:pt x="245" y="187"/>
                  </a:cubicBezTo>
                  <a:cubicBezTo>
                    <a:pt x="276" y="156"/>
                    <a:pt x="276" y="156"/>
                    <a:pt x="276" y="156"/>
                  </a:cubicBezTo>
                  <a:cubicBezTo>
                    <a:pt x="261" y="104"/>
                    <a:pt x="261" y="104"/>
                    <a:pt x="261" y="104"/>
                  </a:cubicBezTo>
                  <a:cubicBezTo>
                    <a:pt x="258" y="103"/>
                    <a:pt x="258" y="103"/>
                    <a:pt x="258" y="103"/>
                  </a:cubicBezTo>
                  <a:cubicBezTo>
                    <a:pt x="282" y="88"/>
                    <a:pt x="282" y="88"/>
                    <a:pt x="282" y="88"/>
                  </a:cubicBezTo>
                  <a:cubicBezTo>
                    <a:pt x="282" y="47"/>
                    <a:pt x="282" y="47"/>
                    <a:pt x="282" y="47"/>
                  </a:cubicBezTo>
                  <a:cubicBezTo>
                    <a:pt x="308" y="26"/>
                    <a:pt x="308" y="26"/>
                    <a:pt x="308" y="26"/>
                  </a:cubicBezTo>
                  <a:cubicBezTo>
                    <a:pt x="344" y="26"/>
                    <a:pt x="344" y="26"/>
                    <a:pt x="344" y="26"/>
                  </a:cubicBezTo>
                  <a:cubicBezTo>
                    <a:pt x="365" y="0"/>
                    <a:pt x="365" y="0"/>
                    <a:pt x="365" y="0"/>
                  </a:cubicBezTo>
                  <a:cubicBezTo>
                    <a:pt x="401" y="0"/>
                    <a:pt x="401" y="0"/>
                    <a:pt x="401" y="0"/>
                  </a:cubicBezTo>
                  <a:cubicBezTo>
                    <a:pt x="433" y="36"/>
                    <a:pt x="433" y="36"/>
                    <a:pt x="433" y="36"/>
                  </a:cubicBezTo>
                  <a:cubicBezTo>
                    <a:pt x="469" y="47"/>
                    <a:pt x="469" y="47"/>
                    <a:pt x="469" y="47"/>
                  </a:cubicBezTo>
                  <a:cubicBezTo>
                    <a:pt x="506" y="26"/>
                    <a:pt x="506" y="26"/>
                    <a:pt x="506" y="26"/>
                  </a:cubicBezTo>
                  <a:cubicBezTo>
                    <a:pt x="537" y="21"/>
                    <a:pt x="537" y="21"/>
                    <a:pt x="537" y="21"/>
                  </a:cubicBezTo>
                  <a:cubicBezTo>
                    <a:pt x="632" y="21"/>
                    <a:pt x="632" y="21"/>
                    <a:pt x="632" y="21"/>
                  </a:cubicBezTo>
                  <a:cubicBezTo>
                    <a:pt x="643" y="57"/>
                    <a:pt x="643" y="57"/>
                    <a:pt x="643" y="57"/>
                  </a:cubicBezTo>
                  <a:cubicBezTo>
                    <a:pt x="691" y="137"/>
                    <a:pt x="691" y="137"/>
                    <a:pt x="691" y="137"/>
                  </a:cubicBezTo>
                  <a:cubicBezTo>
                    <a:pt x="695" y="209"/>
                    <a:pt x="695" y="209"/>
                    <a:pt x="695" y="209"/>
                  </a:cubicBezTo>
                  <a:cubicBezTo>
                    <a:pt x="759" y="281"/>
                    <a:pt x="759" y="281"/>
                    <a:pt x="759" y="281"/>
                  </a:cubicBezTo>
                  <a:cubicBezTo>
                    <a:pt x="759" y="281"/>
                    <a:pt x="703" y="309"/>
                    <a:pt x="699" y="321"/>
                  </a:cubicBezTo>
                  <a:cubicBezTo>
                    <a:pt x="695" y="333"/>
                    <a:pt x="675" y="369"/>
                    <a:pt x="675" y="369"/>
                  </a:cubicBezTo>
                  <a:cubicBezTo>
                    <a:pt x="703" y="421"/>
                    <a:pt x="703" y="421"/>
                    <a:pt x="703" y="421"/>
                  </a:cubicBezTo>
                  <a:cubicBezTo>
                    <a:pt x="723" y="437"/>
                    <a:pt x="723" y="437"/>
                    <a:pt x="723" y="437"/>
                  </a:cubicBezTo>
                  <a:cubicBezTo>
                    <a:pt x="799" y="449"/>
                    <a:pt x="799" y="449"/>
                    <a:pt x="799" y="449"/>
                  </a:cubicBezTo>
                  <a:cubicBezTo>
                    <a:pt x="803" y="481"/>
                    <a:pt x="803" y="481"/>
                    <a:pt x="803" y="481"/>
                  </a:cubicBezTo>
                  <a:cubicBezTo>
                    <a:pt x="847" y="449"/>
                    <a:pt x="847" y="449"/>
                    <a:pt x="847" y="449"/>
                  </a:cubicBezTo>
                  <a:cubicBezTo>
                    <a:pt x="847" y="449"/>
                    <a:pt x="879" y="461"/>
                    <a:pt x="887" y="465"/>
                  </a:cubicBezTo>
                  <a:cubicBezTo>
                    <a:pt x="895" y="469"/>
                    <a:pt x="939" y="437"/>
                    <a:pt x="939" y="437"/>
                  </a:cubicBezTo>
                  <a:cubicBezTo>
                    <a:pt x="951" y="393"/>
                    <a:pt x="951" y="393"/>
                    <a:pt x="951" y="393"/>
                  </a:cubicBezTo>
                  <a:cubicBezTo>
                    <a:pt x="979" y="389"/>
                    <a:pt x="979" y="389"/>
                    <a:pt x="979" y="389"/>
                  </a:cubicBezTo>
                  <a:cubicBezTo>
                    <a:pt x="999" y="405"/>
                    <a:pt x="999" y="405"/>
                    <a:pt x="999" y="405"/>
                  </a:cubicBezTo>
                  <a:cubicBezTo>
                    <a:pt x="1015" y="401"/>
                    <a:pt x="1015" y="401"/>
                    <a:pt x="1015" y="401"/>
                  </a:cubicBezTo>
                  <a:cubicBezTo>
                    <a:pt x="1027" y="397"/>
                    <a:pt x="1027" y="397"/>
                    <a:pt x="1027" y="397"/>
                  </a:cubicBezTo>
                  <a:cubicBezTo>
                    <a:pt x="1075" y="361"/>
                    <a:pt x="1075" y="361"/>
                    <a:pt x="1075" y="361"/>
                  </a:cubicBezTo>
                  <a:cubicBezTo>
                    <a:pt x="1155" y="361"/>
                    <a:pt x="1155" y="361"/>
                    <a:pt x="1155" y="361"/>
                  </a:cubicBezTo>
                  <a:cubicBezTo>
                    <a:pt x="1168" y="369"/>
                    <a:pt x="1168" y="369"/>
                    <a:pt x="1168" y="369"/>
                  </a:cubicBezTo>
                  <a:cubicBezTo>
                    <a:pt x="1168" y="407"/>
                    <a:pt x="1168" y="407"/>
                    <a:pt x="1168" y="407"/>
                  </a:cubicBezTo>
                  <a:cubicBezTo>
                    <a:pt x="1147" y="422"/>
                    <a:pt x="1147" y="422"/>
                    <a:pt x="1147" y="422"/>
                  </a:cubicBezTo>
                  <a:lnTo>
                    <a:pt x="1147" y="48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71" name="สตูล">
              <a:extLst>
                <a:ext uri="{FF2B5EF4-FFF2-40B4-BE49-F238E27FC236}">
                  <a16:creationId xmlns:a16="http://schemas.microsoft.com/office/drawing/2014/main" id="{92151D53-F1BA-4DEB-9A60-DFCD802857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1723" y="5894715"/>
              <a:ext cx="201174" cy="272500"/>
            </a:xfrm>
            <a:custGeom>
              <a:avLst/>
              <a:gdLst>
                <a:gd name="T0" fmla="*/ 458 w 490"/>
                <a:gd name="T1" fmla="*/ 344 h 669"/>
                <a:gd name="T2" fmla="*/ 479 w 490"/>
                <a:gd name="T3" fmla="*/ 376 h 669"/>
                <a:gd name="T4" fmla="*/ 479 w 490"/>
                <a:gd name="T5" fmla="*/ 403 h 669"/>
                <a:gd name="T6" fmla="*/ 457 w 490"/>
                <a:gd name="T7" fmla="*/ 381 h 669"/>
                <a:gd name="T8" fmla="*/ 435 w 490"/>
                <a:gd name="T9" fmla="*/ 399 h 669"/>
                <a:gd name="T10" fmla="*/ 424 w 490"/>
                <a:gd name="T11" fmla="*/ 409 h 669"/>
                <a:gd name="T12" fmla="*/ 436 w 490"/>
                <a:gd name="T13" fmla="*/ 421 h 669"/>
                <a:gd name="T14" fmla="*/ 436 w 490"/>
                <a:gd name="T15" fmla="*/ 453 h 669"/>
                <a:gd name="T16" fmla="*/ 424 w 490"/>
                <a:gd name="T17" fmla="*/ 469 h 669"/>
                <a:gd name="T18" fmla="*/ 440 w 490"/>
                <a:gd name="T19" fmla="*/ 513 h 669"/>
                <a:gd name="T20" fmla="*/ 420 w 490"/>
                <a:gd name="T21" fmla="*/ 517 h 669"/>
                <a:gd name="T22" fmla="*/ 417 w 490"/>
                <a:gd name="T23" fmla="*/ 605 h 669"/>
                <a:gd name="T24" fmla="*/ 400 w 490"/>
                <a:gd name="T25" fmla="*/ 669 h 669"/>
                <a:gd name="T26" fmla="*/ 372 w 490"/>
                <a:gd name="T27" fmla="*/ 565 h 669"/>
                <a:gd name="T28" fmla="*/ 384 w 490"/>
                <a:gd name="T29" fmla="*/ 541 h 669"/>
                <a:gd name="T30" fmla="*/ 376 w 490"/>
                <a:gd name="T31" fmla="*/ 537 h 669"/>
                <a:gd name="T32" fmla="*/ 352 w 490"/>
                <a:gd name="T33" fmla="*/ 537 h 669"/>
                <a:gd name="T34" fmla="*/ 332 w 490"/>
                <a:gd name="T35" fmla="*/ 549 h 669"/>
                <a:gd name="T36" fmla="*/ 300 w 490"/>
                <a:gd name="T37" fmla="*/ 533 h 669"/>
                <a:gd name="T38" fmla="*/ 288 w 490"/>
                <a:gd name="T39" fmla="*/ 505 h 669"/>
                <a:gd name="T40" fmla="*/ 288 w 490"/>
                <a:gd name="T41" fmla="*/ 473 h 669"/>
                <a:gd name="T42" fmla="*/ 252 w 490"/>
                <a:gd name="T43" fmla="*/ 445 h 669"/>
                <a:gd name="T44" fmla="*/ 228 w 490"/>
                <a:gd name="T45" fmla="*/ 441 h 669"/>
                <a:gd name="T46" fmla="*/ 212 w 490"/>
                <a:gd name="T47" fmla="*/ 389 h 669"/>
                <a:gd name="T48" fmla="*/ 172 w 490"/>
                <a:gd name="T49" fmla="*/ 385 h 669"/>
                <a:gd name="T50" fmla="*/ 96 w 490"/>
                <a:gd name="T51" fmla="*/ 309 h 669"/>
                <a:gd name="T52" fmla="*/ 80 w 490"/>
                <a:gd name="T53" fmla="*/ 273 h 669"/>
                <a:gd name="T54" fmla="*/ 44 w 490"/>
                <a:gd name="T55" fmla="*/ 265 h 669"/>
                <a:gd name="T56" fmla="*/ 20 w 490"/>
                <a:gd name="T57" fmla="*/ 221 h 669"/>
                <a:gd name="T58" fmla="*/ 0 w 490"/>
                <a:gd name="T59" fmla="*/ 105 h 669"/>
                <a:gd name="T60" fmla="*/ 38 w 490"/>
                <a:gd name="T61" fmla="*/ 67 h 669"/>
                <a:gd name="T62" fmla="*/ 104 w 490"/>
                <a:gd name="T63" fmla="*/ 73 h 669"/>
                <a:gd name="T64" fmla="*/ 174 w 490"/>
                <a:gd name="T65" fmla="*/ 35 h 669"/>
                <a:gd name="T66" fmla="*/ 213 w 490"/>
                <a:gd name="T67" fmla="*/ 0 h 669"/>
                <a:gd name="T68" fmla="*/ 250 w 490"/>
                <a:gd name="T69" fmla="*/ 16 h 669"/>
                <a:gd name="T70" fmla="*/ 274 w 490"/>
                <a:gd name="T71" fmla="*/ 64 h 669"/>
                <a:gd name="T72" fmla="*/ 281 w 490"/>
                <a:gd name="T73" fmla="*/ 78 h 669"/>
                <a:gd name="T74" fmla="*/ 307 w 490"/>
                <a:gd name="T75" fmla="*/ 94 h 669"/>
                <a:gd name="T76" fmla="*/ 339 w 490"/>
                <a:gd name="T77" fmla="*/ 76 h 669"/>
                <a:gd name="T78" fmla="*/ 344 w 490"/>
                <a:gd name="T79" fmla="*/ 73 h 669"/>
                <a:gd name="T80" fmla="*/ 344 w 490"/>
                <a:gd name="T81" fmla="*/ 141 h 669"/>
                <a:gd name="T82" fmla="*/ 364 w 490"/>
                <a:gd name="T83" fmla="*/ 178 h 669"/>
                <a:gd name="T84" fmla="*/ 364 w 490"/>
                <a:gd name="T85" fmla="*/ 204 h 669"/>
                <a:gd name="T86" fmla="*/ 406 w 490"/>
                <a:gd name="T87" fmla="*/ 251 h 669"/>
                <a:gd name="T88" fmla="*/ 463 w 490"/>
                <a:gd name="T89" fmla="*/ 251 h 669"/>
                <a:gd name="T90" fmla="*/ 490 w 490"/>
                <a:gd name="T91" fmla="*/ 287 h 669"/>
                <a:gd name="T92" fmla="*/ 458 w 490"/>
                <a:gd name="T93" fmla="*/ 344 h 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90" h="669">
                  <a:moveTo>
                    <a:pt x="458" y="344"/>
                  </a:moveTo>
                  <a:cubicBezTo>
                    <a:pt x="479" y="376"/>
                    <a:pt x="479" y="376"/>
                    <a:pt x="479" y="376"/>
                  </a:cubicBezTo>
                  <a:cubicBezTo>
                    <a:pt x="479" y="403"/>
                    <a:pt x="479" y="403"/>
                    <a:pt x="479" y="403"/>
                  </a:cubicBezTo>
                  <a:cubicBezTo>
                    <a:pt x="469" y="393"/>
                    <a:pt x="457" y="381"/>
                    <a:pt x="457" y="381"/>
                  </a:cubicBezTo>
                  <a:cubicBezTo>
                    <a:pt x="435" y="399"/>
                    <a:pt x="435" y="399"/>
                    <a:pt x="435" y="399"/>
                  </a:cubicBezTo>
                  <a:cubicBezTo>
                    <a:pt x="424" y="409"/>
                    <a:pt x="424" y="409"/>
                    <a:pt x="424" y="409"/>
                  </a:cubicBezTo>
                  <a:cubicBezTo>
                    <a:pt x="436" y="421"/>
                    <a:pt x="436" y="421"/>
                    <a:pt x="436" y="421"/>
                  </a:cubicBezTo>
                  <a:cubicBezTo>
                    <a:pt x="436" y="453"/>
                    <a:pt x="436" y="453"/>
                    <a:pt x="436" y="453"/>
                  </a:cubicBezTo>
                  <a:cubicBezTo>
                    <a:pt x="424" y="469"/>
                    <a:pt x="424" y="469"/>
                    <a:pt x="424" y="469"/>
                  </a:cubicBezTo>
                  <a:cubicBezTo>
                    <a:pt x="440" y="513"/>
                    <a:pt x="440" y="513"/>
                    <a:pt x="440" y="513"/>
                  </a:cubicBezTo>
                  <a:cubicBezTo>
                    <a:pt x="420" y="517"/>
                    <a:pt x="420" y="517"/>
                    <a:pt x="420" y="517"/>
                  </a:cubicBezTo>
                  <a:cubicBezTo>
                    <a:pt x="417" y="605"/>
                    <a:pt x="417" y="605"/>
                    <a:pt x="417" y="605"/>
                  </a:cubicBezTo>
                  <a:cubicBezTo>
                    <a:pt x="400" y="669"/>
                    <a:pt x="400" y="669"/>
                    <a:pt x="400" y="669"/>
                  </a:cubicBezTo>
                  <a:cubicBezTo>
                    <a:pt x="372" y="565"/>
                    <a:pt x="372" y="565"/>
                    <a:pt x="372" y="565"/>
                  </a:cubicBezTo>
                  <a:cubicBezTo>
                    <a:pt x="384" y="541"/>
                    <a:pt x="384" y="541"/>
                    <a:pt x="384" y="541"/>
                  </a:cubicBezTo>
                  <a:cubicBezTo>
                    <a:pt x="376" y="537"/>
                    <a:pt x="376" y="537"/>
                    <a:pt x="376" y="537"/>
                  </a:cubicBezTo>
                  <a:cubicBezTo>
                    <a:pt x="352" y="537"/>
                    <a:pt x="352" y="537"/>
                    <a:pt x="352" y="537"/>
                  </a:cubicBezTo>
                  <a:cubicBezTo>
                    <a:pt x="332" y="549"/>
                    <a:pt x="332" y="549"/>
                    <a:pt x="332" y="549"/>
                  </a:cubicBezTo>
                  <a:cubicBezTo>
                    <a:pt x="300" y="533"/>
                    <a:pt x="300" y="533"/>
                    <a:pt x="300" y="533"/>
                  </a:cubicBezTo>
                  <a:cubicBezTo>
                    <a:pt x="288" y="505"/>
                    <a:pt x="288" y="505"/>
                    <a:pt x="288" y="505"/>
                  </a:cubicBezTo>
                  <a:cubicBezTo>
                    <a:pt x="288" y="473"/>
                    <a:pt x="288" y="473"/>
                    <a:pt x="288" y="473"/>
                  </a:cubicBezTo>
                  <a:cubicBezTo>
                    <a:pt x="252" y="445"/>
                    <a:pt x="252" y="445"/>
                    <a:pt x="252" y="445"/>
                  </a:cubicBezTo>
                  <a:cubicBezTo>
                    <a:pt x="228" y="441"/>
                    <a:pt x="228" y="441"/>
                    <a:pt x="228" y="441"/>
                  </a:cubicBezTo>
                  <a:cubicBezTo>
                    <a:pt x="212" y="389"/>
                    <a:pt x="212" y="389"/>
                    <a:pt x="212" y="389"/>
                  </a:cubicBezTo>
                  <a:cubicBezTo>
                    <a:pt x="172" y="385"/>
                    <a:pt x="172" y="385"/>
                    <a:pt x="172" y="385"/>
                  </a:cubicBezTo>
                  <a:cubicBezTo>
                    <a:pt x="96" y="309"/>
                    <a:pt x="96" y="309"/>
                    <a:pt x="96" y="309"/>
                  </a:cubicBezTo>
                  <a:cubicBezTo>
                    <a:pt x="80" y="273"/>
                    <a:pt x="80" y="273"/>
                    <a:pt x="80" y="273"/>
                  </a:cubicBezTo>
                  <a:cubicBezTo>
                    <a:pt x="44" y="265"/>
                    <a:pt x="44" y="265"/>
                    <a:pt x="44" y="265"/>
                  </a:cubicBezTo>
                  <a:cubicBezTo>
                    <a:pt x="20" y="221"/>
                    <a:pt x="20" y="221"/>
                    <a:pt x="20" y="221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38" y="67"/>
                    <a:pt x="38" y="67"/>
                    <a:pt x="38" y="67"/>
                  </a:cubicBezTo>
                  <a:cubicBezTo>
                    <a:pt x="53" y="73"/>
                    <a:pt x="77" y="79"/>
                    <a:pt x="104" y="73"/>
                  </a:cubicBezTo>
                  <a:cubicBezTo>
                    <a:pt x="126" y="68"/>
                    <a:pt x="152" y="51"/>
                    <a:pt x="174" y="35"/>
                  </a:cubicBezTo>
                  <a:cubicBezTo>
                    <a:pt x="196" y="17"/>
                    <a:pt x="213" y="0"/>
                    <a:pt x="213" y="0"/>
                  </a:cubicBezTo>
                  <a:cubicBezTo>
                    <a:pt x="250" y="16"/>
                    <a:pt x="250" y="16"/>
                    <a:pt x="250" y="16"/>
                  </a:cubicBezTo>
                  <a:cubicBezTo>
                    <a:pt x="274" y="64"/>
                    <a:pt x="274" y="64"/>
                    <a:pt x="274" y="64"/>
                  </a:cubicBezTo>
                  <a:cubicBezTo>
                    <a:pt x="281" y="78"/>
                    <a:pt x="281" y="78"/>
                    <a:pt x="281" y="78"/>
                  </a:cubicBezTo>
                  <a:cubicBezTo>
                    <a:pt x="307" y="94"/>
                    <a:pt x="307" y="94"/>
                    <a:pt x="307" y="94"/>
                  </a:cubicBezTo>
                  <a:cubicBezTo>
                    <a:pt x="339" y="76"/>
                    <a:pt x="339" y="76"/>
                    <a:pt x="339" y="76"/>
                  </a:cubicBezTo>
                  <a:cubicBezTo>
                    <a:pt x="344" y="73"/>
                    <a:pt x="344" y="73"/>
                    <a:pt x="344" y="73"/>
                  </a:cubicBezTo>
                  <a:cubicBezTo>
                    <a:pt x="344" y="141"/>
                    <a:pt x="344" y="141"/>
                    <a:pt x="344" y="141"/>
                  </a:cubicBezTo>
                  <a:cubicBezTo>
                    <a:pt x="364" y="178"/>
                    <a:pt x="364" y="178"/>
                    <a:pt x="364" y="178"/>
                  </a:cubicBezTo>
                  <a:cubicBezTo>
                    <a:pt x="364" y="204"/>
                    <a:pt x="364" y="204"/>
                    <a:pt x="364" y="204"/>
                  </a:cubicBezTo>
                  <a:cubicBezTo>
                    <a:pt x="406" y="251"/>
                    <a:pt x="406" y="251"/>
                    <a:pt x="406" y="251"/>
                  </a:cubicBezTo>
                  <a:cubicBezTo>
                    <a:pt x="463" y="251"/>
                    <a:pt x="463" y="251"/>
                    <a:pt x="463" y="251"/>
                  </a:cubicBezTo>
                  <a:cubicBezTo>
                    <a:pt x="469" y="251"/>
                    <a:pt x="490" y="287"/>
                    <a:pt x="490" y="287"/>
                  </a:cubicBezTo>
                  <a:lnTo>
                    <a:pt x="458" y="34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73" name="พัทลุง">
              <a:extLst>
                <a:ext uri="{FF2B5EF4-FFF2-40B4-BE49-F238E27FC236}">
                  <a16:creationId xmlns:a16="http://schemas.microsoft.com/office/drawing/2014/main" id="{F53CFA6C-F135-4FC1-B58C-BEBB542B55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7327" y="5645991"/>
              <a:ext cx="245066" cy="287131"/>
            </a:xfrm>
            <a:custGeom>
              <a:avLst/>
              <a:gdLst>
                <a:gd name="T0" fmla="*/ 599 w 599"/>
                <a:gd name="T1" fmla="*/ 522 h 704"/>
                <a:gd name="T2" fmla="*/ 583 w 599"/>
                <a:gd name="T3" fmla="*/ 563 h 704"/>
                <a:gd name="T4" fmla="*/ 557 w 599"/>
                <a:gd name="T5" fmla="*/ 522 h 704"/>
                <a:gd name="T6" fmla="*/ 541 w 599"/>
                <a:gd name="T7" fmla="*/ 532 h 704"/>
                <a:gd name="T8" fmla="*/ 505 w 599"/>
                <a:gd name="T9" fmla="*/ 600 h 704"/>
                <a:gd name="T10" fmla="*/ 411 w 599"/>
                <a:gd name="T11" fmla="*/ 626 h 704"/>
                <a:gd name="T12" fmla="*/ 359 w 599"/>
                <a:gd name="T13" fmla="*/ 657 h 704"/>
                <a:gd name="T14" fmla="*/ 322 w 599"/>
                <a:gd name="T15" fmla="*/ 652 h 704"/>
                <a:gd name="T16" fmla="*/ 286 w 599"/>
                <a:gd name="T17" fmla="*/ 668 h 704"/>
                <a:gd name="T18" fmla="*/ 276 w 599"/>
                <a:gd name="T19" fmla="*/ 686 h 704"/>
                <a:gd name="T20" fmla="*/ 244 w 599"/>
                <a:gd name="T21" fmla="*/ 704 h 704"/>
                <a:gd name="T22" fmla="*/ 218 w 599"/>
                <a:gd name="T23" fmla="*/ 688 h 704"/>
                <a:gd name="T24" fmla="*/ 211 w 599"/>
                <a:gd name="T25" fmla="*/ 674 h 704"/>
                <a:gd name="T26" fmla="*/ 187 w 599"/>
                <a:gd name="T27" fmla="*/ 626 h 704"/>
                <a:gd name="T28" fmla="*/ 166 w 599"/>
                <a:gd name="T29" fmla="*/ 574 h 704"/>
                <a:gd name="T30" fmla="*/ 187 w 599"/>
                <a:gd name="T31" fmla="*/ 537 h 704"/>
                <a:gd name="T32" fmla="*/ 166 w 599"/>
                <a:gd name="T33" fmla="*/ 501 h 704"/>
                <a:gd name="T34" fmla="*/ 134 w 599"/>
                <a:gd name="T35" fmla="*/ 480 h 704"/>
                <a:gd name="T36" fmla="*/ 88 w 599"/>
                <a:gd name="T37" fmla="*/ 344 h 704"/>
                <a:gd name="T38" fmla="*/ 88 w 599"/>
                <a:gd name="T39" fmla="*/ 308 h 704"/>
                <a:gd name="T40" fmla="*/ 51 w 599"/>
                <a:gd name="T41" fmla="*/ 276 h 704"/>
                <a:gd name="T42" fmla="*/ 46 w 599"/>
                <a:gd name="T43" fmla="*/ 224 h 704"/>
                <a:gd name="T44" fmla="*/ 72 w 599"/>
                <a:gd name="T45" fmla="*/ 203 h 704"/>
                <a:gd name="T46" fmla="*/ 61 w 599"/>
                <a:gd name="T47" fmla="*/ 172 h 704"/>
                <a:gd name="T48" fmla="*/ 30 w 599"/>
                <a:gd name="T49" fmla="*/ 162 h 704"/>
                <a:gd name="T50" fmla="*/ 30 w 599"/>
                <a:gd name="T51" fmla="*/ 115 h 704"/>
                <a:gd name="T52" fmla="*/ 0 w 599"/>
                <a:gd name="T53" fmla="*/ 41 h 704"/>
                <a:gd name="T54" fmla="*/ 30 w 599"/>
                <a:gd name="T55" fmla="*/ 36 h 704"/>
                <a:gd name="T56" fmla="*/ 67 w 599"/>
                <a:gd name="T57" fmla="*/ 0 h 704"/>
                <a:gd name="T58" fmla="*/ 140 w 599"/>
                <a:gd name="T59" fmla="*/ 16 h 704"/>
                <a:gd name="T60" fmla="*/ 176 w 599"/>
                <a:gd name="T61" fmla="*/ 16 h 704"/>
                <a:gd name="T62" fmla="*/ 281 w 599"/>
                <a:gd name="T63" fmla="*/ 47 h 704"/>
                <a:gd name="T64" fmla="*/ 312 w 599"/>
                <a:gd name="T65" fmla="*/ 26 h 704"/>
                <a:gd name="T66" fmla="*/ 380 w 599"/>
                <a:gd name="T67" fmla="*/ 26 h 704"/>
                <a:gd name="T68" fmla="*/ 400 w 599"/>
                <a:gd name="T69" fmla="*/ 63 h 704"/>
                <a:gd name="T70" fmla="*/ 400 w 599"/>
                <a:gd name="T71" fmla="*/ 94 h 704"/>
                <a:gd name="T72" fmla="*/ 427 w 599"/>
                <a:gd name="T73" fmla="*/ 136 h 704"/>
                <a:gd name="T74" fmla="*/ 437 w 599"/>
                <a:gd name="T75" fmla="*/ 235 h 704"/>
                <a:gd name="T76" fmla="*/ 427 w 599"/>
                <a:gd name="T77" fmla="*/ 302 h 704"/>
                <a:gd name="T78" fmla="*/ 458 w 599"/>
                <a:gd name="T79" fmla="*/ 355 h 704"/>
                <a:gd name="T80" fmla="*/ 500 w 599"/>
                <a:gd name="T81" fmla="*/ 355 h 704"/>
                <a:gd name="T82" fmla="*/ 541 w 599"/>
                <a:gd name="T83" fmla="*/ 329 h 704"/>
                <a:gd name="T84" fmla="*/ 567 w 599"/>
                <a:gd name="T85" fmla="*/ 355 h 704"/>
                <a:gd name="T86" fmla="*/ 557 w 599"/>
                <a:gd name="T87" fmla="*/ 412 h 704"/>
                <a:gd name="T88" fmla="*/ 578 w 599"/>
                <a:gd name="T89" fmla="*/ 428 h 704"/>
                <a:gd name="T90" fmla="*/ 599 w 599"/>
                <a:gd name="T91" fmla="*/ 522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99" h="704">
                  <a:moveTo>
                    <a:pt x="599" y="522"/>
                  </a:moveTo>
                  <a:cubicBezTo>
                    <a:pt x="583" y="563"/>
                    <a:pt x="583" y="563"/>
                    <a:pt x="583" y="563"/>
                  </a:cubicBezTo>
                  <a:cubicBezTo>
                    <a:pt x="557" y="522"/>
                    <a:pt x="557" y="522"/>
                    <a:pt x="557" y="522"/>
                  </a:cubicBezTo>
                  <a:cubicBezTo>
                    <a:pt x="541" y="532"/>
                    <a:pt x="541" y="532"/>
                    <a:pt x="541" y="532"/>
                  </a:cubicBezTo>
                  <a:cubicBezTo>
                    <a:pt x="505" y="600"/>
                    <a:pt x="505" y="600"/>
                    <a:pt x="505" y="600"/>
                  </a:cubicBezTo>
                  <a:cubicBezTo>
                    <a:pt x="411" y="626"/>
                    <a:pt x="411" y="626"/>
                    <a:pt x="411" y="626"/>
                  </a:cubicBezTo>
                  <a:cubicBezTo>
                    <a:pt x="359" y="657"/>
                    <a:pt x="359" y="657"/>
                    <a:pt x="359" y="657"/>
                  </a:cubicBezTo>
                  <a:cubicBezTo>
                    <a:pt x="322" y="652"/>
                    <a:pt x="322" y="652"/>
                    <a:pt x="322" y="652"/>
                  </a:cubicBezTo>
                  <a:cubicBezTo>
                    <a:pt x="286" y="668"/>
                    <a:pt x="286" y="668"/>
                    <a:pt x="286" y="668"/>
                  </a:cubicBezTo>
                  <a:cubicBezTo>
                    <a:pt x="276" y="686"/>
                    <a:pt x="276" y="686"/>
                    <a:pt x="276" y="686"/>
                  </a:cubicBezTo>
                  <a:cubicBezTo>
                    <a:pt x="244" y="704"/>
                    <a:pt x="244" y="704"/>
                    <a:pt x="244" y="704"/>
                  </a:cubicBezTo>
                  <a:cubicBezTo>
                    <a:pt x="218" y="688"/>
                    <a:pt x="218" y="688"/>
                    <a:pt x="218" y="688"/>
                  </a:cubicBezTo>
                  <a:cubicBezTo>
                    <a:pt x="211" y="674"/>
                    <a:pt x="211" y="674"/>
                    <a:pt x="211" y="674"/>
                  </a:cubicBezTo>
                  <a:cubicBezTo>
                    <a:pt x="187" y="626"/>
                    <a:pt x="187" y="626"/>
                    <a:pt x="187" y="626"/>
                  </a:cubicBezTo>
                  <a:cubicBezTo>
                    <a:pt x="166" y="574"/>
                    <a:pt x="166" y="574"/>
                    <a:pt x="166" y="574"/>
                  </a:cubicBezTo>
                  <a:cubicBezTo>
                    <a:pt x="187" y="537"/>
                    <a:pt x="187" y="537"/>
                    <a:pt x="187" y="537"/>
                  </a:cubicBezTo>
                  <a:cubicBezTo>
                    <a:pt x="166" y="501"/>
                    <a:pt x="166" y="501"/>
                    <a:pt x="166" y="501"/>
                  </a:cubicBezTo>
                  <a:cubicBezTo>
                    <a:pt x="134" y="480"/>
                    <a:pt x="134" y="480"/>
                    <a:pt x="134" y="480"/>
                  </a:cubicBezTo>
                  <a:cubicBezTo>
                    <a:pt x="88" y="344"/>
                    <a:pt x="88" y="344"/>
                    <a:pt x="88" y="344"/>
                  </a:cubicBezTo>
                  <a:cubicBezTo>
                    <a:pt x="88" y="308"/>
                    <a:pt x="88" y="308"/>
                    <a:pt x="88" y="308"/>
                  </a:cubicBezTo>
                  <a:cubicBezTo>
                    <a:pt x="51" y="276"/>
                    <a:pt x="51" y="276"/>
                    <a:pt x="51" y="276"/>
                  </a:cubicBezTo>
                  <a:cubicBezTo>
                    <a:pt x="46" y="224"/>
                    <a:pt x="46" y="224"/>
                    <a:pt x="46" y="224"/>
                  </a:cubicBezTo>
                  <a:cubicBezTo>
                    <a:pt x="72" y="203"/>
                    <a:pt x="72" y="203"/>
                    <a:pt x="72" y="203"/>
                  </a:cubicBezTo>
                  <a:cubicBezTo>
                    <a:pt x="61" y="172"/>
                    <a:pt x="61" y="172"/>
                    <a:pt x="61" y="172"/>
                  </a:cubicBezTo>
                  <a:cubicBezTo>
                    <a:pt x="30" y="162"/>
                    <a:pt x="30" y="162"/>
                    <a:pt x="30" y="162"/>
                  </a:cubicBezTo>
                  <a:cubicBezTo>
                    <a:pt x="30" y="115"/>
                    <a:pt x="30" y="115"/>
                    <a:pt x="30" y="115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140" y="16"/>
                    <a:pt x="140" y="16"/>
                    <a:pt x="140" y="16"/>
                  </a:cubicBezTo>
                  <a:cubicBezTo>
                    <a:pt x="176" y="16"/>
                    <a:pt x="176" y="16"/>
                    <a:pt x="176" y="16"/>
                  </a:cubicBezTo>
                  <a:cubicBezTo>
                    <a:pt x="281" y="47"/>
                    <a:pt x="281" y="47"/>
                    <a:pt x="281" y="47"/>
                  </a:cubicBezTo>
                  <a:cubicBezTo>
                    <a:pt x="312" y="26"/>
                    <a:pt x="312" y="26"/>
                    <a:pt x="312" y="26"/>
                  </a:cubicBezTo>
                  <a:cubicBezTo>
                    <a:pt x="380" y="26"/>
                    <a:pt x="380" y="26"/>
                    <a:pt x="380" y="26"/>
                  </a:cubicBezTo>
                  <a:cubicBezTo>
                    <a:pt x="400" y="63"/>
                    <a:pt x="400" y="63"/>
                    <a:pt x="400" y="63"/>
                  </a:cubicBezTo>
                  <a:cubicBezTo>
                    <a:pt x="400" y="94"/>
                    <a:pt x="400" y="94"/>
                    <a:pt x="400" y="94"/>
                  </a:cubicBezTo>
                  <a:cubicBezTo>
                    <a:pt x="427" y="136"/>
                    <a:pt x="427" y="136"/>
                    <a:pt x="427" y="136"/>
                  </a:cubicBezTo>
                  <a:cubicBezTo>
                    <a:pt x="437" y="235"/>
                    <a:pt x="437" y="235"/>
                    <a:pt x="437" y="235"/>
                  </a:cubicBezTo>
                  <a:cubicBezTo>
                    <a:pt x="437" y="235"/>
                    <a:pt x="421" y="297"/>
                    <a:pt x="427" y="302"/>
                  </a:cubicBezTo>
                  <a:cubicBezTo>
                    <a:pt x="432" y="308"/>
                    <a:pt x="453" y="355"/>
                    <a:pt x="458" y="355"/>
                  </a:cubicBezTo>
                  <a:cubicBezTo>
                    <a:pt x="500" y="355"/>
                    <a:pt x="500" y="355"/>
                    <a:pt x="500" y="355"/>
                  </a:cubicBezTo>
                  <a:cubicBezTo>
                    <a:pt x="541" y="329"/>
                    <a:pt x="541" y="329"/>
                    <a:pt x="541" y="329"/>
                  </a:cubicBezTo>
                  <a:cubicBezTo>
                    <a:pt x="567" y="355"/>
                    <a:pt x="567" y="355"/>
                    <a:pt x="567" y="355"/>
                  </a:cubicBezTo>
                  <a:cubicBezTo>
                    <a:pt x="557" y="412"/>
                    <a:pt x="557" y="412"/>
                    <a:pt x="557" y="412"/>
                  </a:cubicBezTo>
                  <a:cubicBezTo>
                    <a:pt x="578" y="428"/>
                    <a:pt x="578" y="428"/>
                    <a:pt x="578" y="428"/>
                  </a:cubicBezTo>
                  <a:lnTo>
                    <a:pt x="599" y="52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75" name="สงขลา">
              <a:extLst>
                <a:ext uri="{FF2B5EF4-FFF2-40B4-BE49-F238E27FC236}">
                  <a16:creationId xmlns:a16="http://schemas.microsoft.com/office/drawing/2014/main" id="{D1655DFD-BF3A-40DC-B7FA-20DB52BD6B5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0716" y="5631360"/>
              <a:ext cx="378573" cy="590720"/>
            </a:xfrm>
            <a:custGeom>
              <a:avLst/>
              <a:gdLst>
                <a:gd name="T0" fmla="*/ 921 w 922"/>
                <a:gd name="T1" fmla="*/ 1170 h 1449"/>
                <a:gd name="T2" fmla="*/ 865 w 922"/>
                <a:gd name="T3" fmla="*/ 1249 h 1449"/>
                <a:gd name="T4" fmla="*/ 808 w 922"/>
                <a:gd name="T5" fmla="*/ 1281 h 1449"/>
                <a:gd name="T6" fmla="*/ 761 w 922"/>
                <a:gd name="T7" fmla="*/ 1348 h 1449"/>
                <a:gd name="T8" fmla="*/ 776 w 922"/>
                <a:gd name="T9" fmla="*/ 1415 h 1449"/>
                <a:gd name="T10" fmla="*/ 718 w 922"/>
                <a:gd name="T11" fmla="*/ 1449 h 1449"/>
                <a:gd name="T12" fmla="*/ 678 w 922"/>
                <a:gd name="T13" fmla="*/ 1449 h 1449"/>
                <a:gd name="T14" fmla="*/ 614 w 922"/>
                <a:gd name="T15" fmla="*/ 1257 h 1449"/>
                <a:gd name="T16" fmla="*/ 583 w 922"/>
                <a:gd name="T17" fmla="*/ 1226 h 1449"/>
                <a:gd name="T18" fmla="*/ 554 w 922"/>
                <a:gd name="T19" fmla="*/ 1253 h 1449"/>
                <a:gd name="T20" fmla="*/ 494 w 922"/>
                <a:gd name="T21" fmla="*/ 1269 h 1449"/>
                <a:gd name="T22" fmla="*/ 386 w 922"/>
                <a:gd name="T23" fmla="*/ 1229 h 1449"/>
                <a:gd name="T24" fmla="*/ 290 w 922"/>
                <a:gd name="T25" fmla="*/ 1205 h 1449"/>
                <a:gd name="T26" fmla="*/ 205 w 922"/>
                <a:gd name="T27" fmla="*/ 1133 h 1449"/>
                <a:gd name="T28" fmla="*/ 222 w 922"/>
                <a:gd name="T29" fmla="*/ 1077 h 1449"/>
                <a:gd name="T30" fmla="*/ 193 w 922"/>
                <a:gd name="T31" fmla="*/ 1037 h 1449"/>
                <a:gd name="T32" fmla="*/ 153 w 922"/>
                <a:gd name="T33" fmla="*/ 1061 h 1449"/>
                <a:gd name="T34" fmla="*/ 140 w 922"/>
                <a:gd name="T35" fmla="*/ 1020 h 1449"/>
                <a:gd name="T36" fmla="*/ 151 w 922"/>
                <a:gd name="T37" fmla="*/ 931 h 1449"/>
                <a:gd name="T38" fmla="*/ 67 w 922"/>
                <a:gd name="T39" fmla="*/ 895 h 1449"/>
                <a:gd name="T40" fmla="*/ 25 w 922"/>
                <a:gd name="T41" fmla="*/ 822 h 1449"/>
                <a:gd name="T42" fmla="*/ 5 w 922"/>
                <a:gd name="T43" fmla="*/ 717 h 1449"/>
                <a:gd name="T44" fmla="*/ 10 w 922"/>
                <a:gd name="T45" fmla="*/ 702 h 1449"/>
                <a:gd name="T46" fmla="*/ 83 w 922"/>
                <a:gd name="T47" fmla="*/ 691 h 1449"/>
                <a:gd name="T48" fmla="*/ 229 w 922"/>
                <a:gd name="T49" fmla="*/ 634 h 1449"/>
                <a:gd name="T50" fmla="*/ 281 w 922"/>
                <a:gd name="T51" fmla="*/ 556 h 1449"/>
                <a:gd name="T52" fmla="*/ 323 w 922"/>
                <a:gd name="T53" fmla="*/ 556 h 1449"/>
                <a:gd name="T54" fmla="*/ 281 w 922"/>
                <a:gd name="T55" fmla="*/ 446 h 1449"/>
                <a:gd name="T56" fmla="*/ 265 w 922"/>
                <a:gd name="T57" fmla="*/ 363 h 1449"/>
                <a:gd name="T58" fmla="*/ 182 w 922"/>
                <a:gd name="T59" fmla="*/ 389 h 1449"/>
                <a:gd name="T60" fmla="*/ 161 w 922"/>
                <a:gd name="T61" fmla="*/ 269 h 1449"/>
                <a:gd name="T62" fmla="*/ 124 w 922"/>
                <a:gd name="T63" fmla="*/ 128 h 1449"/>
                <a:gd name="T64" fmla="*/ 104 w 922"/>
                <a:gd name="T65" fmla="*/ 60 h 1449"/>
                <a:gd name="T66" fmla="*/ 177 w 922"/>
                <a:gd name="T67" fmla="*/ 18 h 1449"/>
                <a:gd name="T68" fmla="*/ 245 w 922"/>
                <a:gd name="T69" fmla="*/ 49 h 1449"/>
                <a:gd name="T70" fmla="*/ 366 w 922"/>
                <a:gd name="T71" fmla="*/ 465 h 1449"/>
                <a:gd name="T72" fmla="*/ 426 w 922"/>
                <a:gd name="T73" fmla="*/ 581 h 1449"/>
                <a:gd name="T74" fmla="*/ 474 w 922"/>
                <a:gd name="T75" fmla="*/ 613 h 1449"/>
                <a:gd name="T76" fmla="*/ 578 w 922"/>
                <a:gd name="T77" fmla="*/ 777 h 1449"/>
                <a:gd name="T78" fmla="*/ 686 w 922"/>
                <a:gd name="T79" fmla="*/ 833 h 1449"/>
                <a:gd name="T80" fmla="*/ 800 w 922"/>
                <a:gd name="T81" fmla="*/ 908 h 1449"/>
                <a:gd name="T82" fmla="*/ 807 w 922"/>
                <a:gd name="T83" fmla="*/ 912 h 1449"/>
                <a:gd name="T84" fmla="*/ 822 w 922"/>
                <a:gd name="T85" fmla="*/ 921 h 1449"/>
                <a:gd name="T86" fmla="*/ 870 w 922"/>
                <a:gd name="T87" fmla="*/ 968 h 1449"/>
                <a:gd name="T88" fmla="*/ 844 w 922"/>
                <a:gd name="T89" fmla="*/ 1051 h 1449"/>
                <a:gd name="T90" fmla="*/ 886 w 922"/>
                <a:gd name="T91" fmla="*/ 1124 h 1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22" h="1449">
                  <a:moveTo>
                    <a:pt x="922" y="1166"/>
                  </a:moveTo>
                  <a:cubicBezTo>
                    <a:pt x="921" y="1170"/>
                    <a:pt x="921" y="1170"/>
                    <a:pt x="921" y="1170"/>
                  </a:cubicBezTo>
                  <a:cubicBezTo>
                    <a:pt x="902" y="1218"/>
                    <a:pt x="902" y="1218"/>
                    <a:pt x="902" y="1218"/>
                  </a:cubicBezTo>
                  <a:cubicBezTo>
                    <a:pt x="865" y="1249"/>
                    <a:pt x="865" y="1249"/>
                    <a:pt x="865" y="1249"/>
                  </a:cubicBezTo>
                  <a:cubicBezTo>
                    <a:pt x="870" y="1286"/>
                    <a:pt x="870" y="1286"/>
                    <a:pt x="870" y="1286"/>
                  </a:cubicBezTo>
                  <a:cubicBezTo>
                    <a:pt x="808" y="1281"/>
                    <a:pt x="808" y="1281"/>
                    <a:pt x="808" y="1281"/>
                  </a:cubicBezTo>
                  <a:cubicBezTo>
                    <a:pt x="766" y="1312"/>
                    <a:pt x="766" y="1312"/>
                    <a:pt x="766" y="1312"/>
                  </a:cubicBezTo>
                  <a:cubicBezTo>
                    <a:pt x="761" y="1348"/>
                    <a:pt x="761" y="1348"/>
                    <a:pt x="761" y="1348"/>
                  </a:cubicBezTo>
                  <a:cubicBezTo>
                    <a:pt x="776" y="1380"/>
                    <a:pt x="776" y="1380"/>
                    <a:pt x="776" y="1380"/>
                  </a:cubicBezTo>
                  <a:cubicBezTo>
                    <a:pt x="776" y="1415"/>
                    <a:pt x="776" y="1415"/>
                    <a:pt x="776" y="1415"/>
                  </a:cubicBezTo>
                  <a:cubicBezTo>
                    <a:pt x="754" y="1449"/>
                    <a:pt x="754" y="1449"/>
                    <a:pt x="754" y="1449"/>
                  </a:cubicBezTo>
                  <a:cubicBezTo>
                    <a:pt x="718" y="1449"/>
                    <a:pt x="718" y="1449"/>
                    <a:pt x="718" y="1449"/>
                  </a:cubicBezTo>
                  <a:cubicBezTo>
                    <a:pt x="698" y="1429"/>
                    <a:pt x="698" y="1429"/>
                    <a:pt x="698" y="1429"/>
                  </a:cubicBezTo>
                  <a:cubicBezTo>
                    <a:pt x="678" y="1449"/>
                    <a:pt x="678" y="1449"/>
                    <a:pt x="678" y="1449"/>
                  </a:cubicBezTo>
                  <a:cubicBezTo>
                    <a:pt x="646" y="1277"/>
                    <a:pt x="646" y="1277"/>
                    <a:pt x="646" y="1277"/>
                  </a:cubicBezTo>
                  <a:cubicBezTo>
                    <a:pt x="614" y="1257"/>
                    <a:pt x="614" y="1257"/>
                    <a:pt x="614" y="1257"/>
                  </a:cubicBezTo>
                  <a:cubicBezTo>
                    <a:pt x="594" y="1257"/>
                    <a:pt x="594" y="1257"/>
                    <a:pt x="594" y="1257"/>
                  </a:cubicBezTo>
                  <a:cubicBezTo>
                    <a:pt x="583" y="1226"/>
                    <a:pt x="583" y="1226"/>
                    <a:pt x="583" y="1226"/>
                  </a:cubicBezTo>
                  <a:cubicBezTo>
                    <a:pt x="582" y="1221"/>
                    <a:pt x="582" y="1221"/>
                    <a:pt x="582" y="1221"/>
                  </a:cubicBezTo>
                  <a:cubicBezTo>
                    <a:pt x="554" y="1253"/>
                    <a:pt x="554" y="1253"/>
                    <a:pt x="554" y="1253"/>
                  </a:cubicBezTo>
                  <a:cubicBezTo>
                    <a:pt x="514" y="1273"/>
                    <a:pt x="514" y="1273"/>
                    <a:pt x="514" y="1273"/>
                  </a:cubicBezTo>
                  <a:cubicBezTo>
                    <a:pt x="494" y="1269"/>
                    <a:pt x="494" y="1269"/>
                    <a:pt x="494" y="1269"/>
                  </a:cubicBezTo>
                  <a:cubicBezTo>
                    <a:pt x="438" y="1233"/>
                    <a:pt x="438" y="1233"/>
                    <a:pt x="438" y="1233"/>
                  </a:cubicBezTo>
                  <a:cubicBezTo>
                    <a:pt x="386" y="1229"/>
                    <a:pt x="386" y="1229"/>
                    <a:pt x="386" y="1229"/>
                  </a:cubicBezTo>
                  <a:cubicBezTo>
                    <a:pt x="370" y="1205"/>
                    <a:pt x="370" y="1205"/>
                    <a:pt x="370" y="1205"/>
                  </a:cubicBezTo>
                  <a:cubicBezTo>
                    <a:pt x="290" y="1205"/>
                    <a:pt x="290" y="1205"/>
                    <a:pt x="290" y="1205"/>
                  </a:cubicBezTo>
                  <a:cubicBezTo>
                    <a:pt x="266" y="1197"/>
                    <a:pt x="266" y="1197"/>
                    <a:pt x="266" y="1197"/>
                  </a:cubicBezTo>
                  <a:cubicBezTo>
                    <a:pt x="205" y="1133"/>
                    <a:pt x="205" y="1133"/>
                    <a:pt x="205" y="1133"/>
                  </a:cubicBezTo>
                  <a:cubicBezTo>
                    <a:pt x="226" y="1121"/>
                    <a:pt x="226" y="1121"/>
                    <a:pt x="226" y="1121"/>
                  </a:cubicBezTo>
                  <a:cubicBezTo>
                    <a:pt x="222" y="1077"/>
                    <a:pt x="222" y="1077"/>
                    <a:pt x="222" y="1077"/>
                  </a:cubicBezTo>
                  <a:cubicBezTo>
                    <a:pt x="201" y="1073"/>
                    <a:pt x="201" y="1073"/>
                    <a:pt x="201" y="1073"/>
                  </a:cubicBezTo>
                  <a:cubicBezTo>
                    <a:pt x="193" y="1037"/>
                    <a:pt x="193" y="1037"/>
                    <a:pt x="193" y="1037"/>
                  </a:cubicBezTo>
                  <a:cubicBezTo>
                    <a:pt x="161" y="1037"/>
                    <a:pt x="161" y="1037"/>
                    <a:pt x="161" y="1037"/>
                  </a:cubicBezTo>
                  <a:cubicBezTo>
                    <a:pt x="161" y="1037"/>
                    <a:pt x="158" y="1065"/>
                    <a:pt x="153" y="1061"/>
                  </a:cubicBezTo>
                  <a:cubicBezTo>
                    <a:pt x="152" y="1059"/>
                    <a:pt x="146" y="1054"/>
                    <a:pt x="140" y="1047"/>
                  </a:cubicBezTo>
                  <a:cubicBezTo>
                    <a:pt x="140" y="1020"/>
                    <a:pt x="140" y="1020"/>
                    <a:pt x="140" y="1020"/>
                  </a:cubicBezTo>
                  <a:cubicBezTo>
                    <a:pt x="119" y="988"/>
                    <a:pt x="119" y="988"/>
                    <a:pt x="119" y="988"/>
                  </a:cubicBezTo>
                  <a:cubicBezTo>
                    <a:pt x="151" y="931"/>
                    <a:pt x="151" y="931"/>
                    <a:pt x="151" y="931"/>
                  </a:cubicBezTo>
                  <a:cubicBezTo>
                    <a:pt x="151" y="931"/>
                    <a:pt x="130" y="895"/>
                    <a:pt x="124" y="895"/>
                  </a:cubicBezTo>
                  <a:cubicBezTo>
                    <a:pt x="67" y="895"/>
                    <a:pt x="67" y="895"/>
                    <a:pt x="67" y="895"/>
                  </a:cubicBezTo>
                  <a:cubicBezTo>
                    <a:pt x="25" y="848"/>
                    <a:pt x="25" y="848"/>
                    <a:pt x="25" y="848"/>
                  </a:cubicBezTo>
                  <a:cubicBezTo>
                    <a:pt x="25" y="822"/>
                    <a:pt x="25" y="822"/>
                    <a:pt x="25" y="822"/>
                  </a:cubicBezTo>
                  <a:cubicBezTo>
                    <a:pt x="5" y="785"/>
                    <a:pt x="5" y="785"/>
                    <a:pt x="5" y="785"/>
                  </a:cubicBezTo>
                  <a:cubicBezTo>
                    <a:pt x="5" y="717"/>
                    <a:pt x="5" y="717"/>
                    <a:pt x="5" y="717"/>
                  </a:cubicBezTo>
                  <a:cubicBezTo>
                    <a:pt x="0" y="720"/>
                    <a:pt x="0" y="720"/>
                    <a:pt x="0" y="720"/>
                  </a:cubicBezTo>
                  <a:cubicBezTo>
                    <a:pt x="10" y="702"/>
                    <a:pt x="10" y="702"/>
                    <a:pt x="10" y="702"/>
                  </a:cubicBezTo>
                  <a:cubicBezTo>
                    <a:pt x="46" y="686"/>
                    <a:pt x="46" y="686"/>
                    <a:pt x="46" y="686"/>
                  </a:cubicBezTo>
                  <a:cubicBezTo>
                    <a:pt x="83" y="691"/>
                    <a:pt x="83" y="691"/>
                    <a:pt x="83" y="691"/>
                  </a:cubicBezTo>
                  <a:cubicBezTo>
                    <a:pt x="135" y="660"/>
                    <a:pt x="135" y="660"/>
                    <a:pt x="135" y="660"/>
                  </a:cubicBezTo>
                  <a:cubicBezTo>
                    <a:pt x="229" y="634"/>
                    <a:pt x="229" y="634"/>
                    <a:pt x="229" y="634"/>
                  </a:cubicBezTo>
                  <a:cubicBezTo>
                    <a:pt x="265" y="566"/>
                    <a:pt x="265" y="566"/>
                    <a:pt x="265" y="566"/>
                  </a:cubicBezTo>
                  <a:cubicBezTo>
                    <a:pt x="281" y="556"/>
                    <a:pt x="281" y="556"/>
                    <a:pt x="281" y="556"/>
                  </a:cubicBezTo>
                  <a:cubicBezTo>
                    <a:pt x="307" y="597"/>
                    <a:pt x="307" y="597"/>
                    <a:pt x="307" y="597"/>
                  </a:cubicBezTo>
                  <a:cubicBezTo>
                    <a:pt x="323" y="556"/>
                    <a:pt x="323" y="556"/>
                    <a:pt x="323" y="556"/>
                  </a:cubicBezTo>
                  <a:cubicBezTo>
                    <a:pt x="302" y="462"/>
                    <a:pt x="302" y="462"/>
                    <a:pt x="302" y="462"/>
                  </a:cubicBezTo>
                  <a:cubicBezTo>
                    <a:pt x="281" y="446"/>
                    <a:pt x="281" y="446"/>
                    <a:pt x="281" y="446"/>
                  </a:cubicBezTo>
                  <a:cubicBezTo>
                    <a:pt x="291" y="389"/>
                    <a:pt x="291" y="389"/>
                    <a:pt x="291" y="389"/>
                  </a:cubicBezTo>
                  <a:cubicBezTo>
                    <a:pt x="265" y="363"/>
                    <a:pt x="265" y="363"/>
                    <a:pt x="265" y="363"/>
                  </a:cubicBezTo>
                  <a:cubicBezTo>
                    <a:pt x="224" y="389"/>
                    <a:pt x="224" y="389"/>
                    <a:pt x="224" y="389"/>
                  </a:cubicBezTo>
                  <a:cubicBezTo>
                    <a:pt x="182" y="389"/>
                    <a:pt x="182" y="389"/>
                    <a:pt x="182" y="389"/>
                  </a:cubicBezTo>
                  <a:cubicBezTo>
                    <a:pt x="177" y="389"/>
                    <a:pt x="156" y="342"/>
                    <a:pt x="151" y="336"/>
                  </a:cubicBezTo>
                  <a:cubicBezTo>
                    <a:pt x="145" y="331"/>
                    <a:pt x="161" y="269"/>
                    <a:pt x="161" y="269"/>
                  </a:cubicBezTo>
                  <a:cubicBezTo>
                    <a:pt x="151" y="170"/>
                    <a:pt x="151" y="170"/>
                    <a:pt x="151" y="170"/>
                  </a:cubicBezTo>
                  <a:cubicBezTo>
                    <a:pt x="124" y="128"/>
                    <a:pt x="124" y="128"/>
                    <a:pt x="124" y="12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14" y="60"/>
                    <a:pt x="114" y="60"/>
                    <a:pt x="114" y="60"/>
                  </a:cubicBezTo>
                  <a:cubicBezTo>
                    <a:pt x="177" y="18"/>
                    <a:pt x="177" y="18"/>
                    <a:pt x="177" y="18"/>
                  </a:cubicBezTo>
                  <a:cubicBezTo>
                    <a:pt x="237" y="0"/>
                    <a:pt x="237" y="0"/>
                    <a:pt x="237" y="0"/>
                  </a:cubicBezTo>
                  <a:cubicBezTo>
                    <a:pt x="245" y="49"/>
                    <a:pt x="245" y="49"/>
                    <a:pt x="245" y="49"/>
                  </a:cubicBezTo>
                  <a:cubicBezTo>
                    <a:pt x="318" y="325"/>
                    <a:pt x="318" y="325"/>
                    <a:pt x="318" y="325"/>
                  </a:cubicBezTo>
                  <a:cubicBezTo>
                    <a:pt x="366" y="465"/>
                    <a:pt x="366" y="465"/>
                    <a:pt x="366" y="465"/>
                  </a:cubicBezTo>
                  <a:cubicBezTo>
                    <a:pt x="406" y="557"/>
                    <a:pt x="406" y="557"/>
                    <a:pt x="406" y="557"/>
                  </a:cubicBezTo>
                  <a:cubicBezTo>
                    <a:pt x="426" y="581"/>
                    <a:pt x="426" y="581"/>
                    <a:pt x="426" y="581"/>
                  </a:cubicBezTo>
                  <a:cubicBezTo>
                    <a:pt x="442" y="581"/>
                    <a:pt x="442" y="581"/>
                    <a:pt x="442" y="581"/>
                  </a:cubicBezTo>
                  <a:cubicBezTo>
                    <a:pt x="474" y="613"/>
                    <a:pt x="474" y="613"/>
                    <a:pt x="474" y="613"/>
                  </a:cubicBezTo>
                  <a:cubicBezTo>
                    <a:pt x="518" y="689"/>
                    <a:pt x="518" y="689"/>
                    <a:pt x="518" y="689"/>
                  </a:cubicBezTo>
                  <a:cubicBezTo>
                    <a:pt x="578" y="777"/>
                    <a:pt x="578" y="777"/>
                    <a:pt x="578" y="777"/>
                  </a:cubicBezTo>
                  <a:cubicBezTo>
                    <a:pt x="646" y="833"/>
                    <a:pt x="646" y="833"/>
                    <a:pt x="646" y="833"/>
                  </a:cubicBezTo>
                  <a:cubicBezTo>
                    <a:pt x="686" y="833"/>
                    <a:pt x="686" y="833"/>
                    <a:pt x="686" y="833"/>
                  </a:cubicBezTo>
                  <a:cubicBezTo>
                    <a:pt x="742" y="877"/>
                    <a:pt x="742" y="877"/>
                    <a:pt x="742" y="877"/>
                  </a:cubicBezTo>
                  <a:cubicBezTo>
                    <a:pt x="742" y="877"/>
                    <a:pt x="776" y="895"/>
                    <a:pt x="800" y="908"/>
                  </a:cubicBezTo>
                  <a:cubicBezTo>
                    <a:pt x="800" y="908"/>
                    <a:pt x="801" y="909"/>
                    <a:pt x="802" y="909"/>
                  </a:cubicBezTo>
                  <a:cubicBezTo>
                    <a:pt x="804" y="910"/>
                    <a:pt x="805" y="911"/>
                    <a:pt x="807" y="912"/>
                  </a:cubicBezTo>
                  <a:cubicBezTo>
                    <a:pt x="809" y="913"/>
                    <a:pt x="812" y="915"/>
                    <a:pt x="814" y="916"/>
                  </a:cubicBezTo>
                  <a:cubicBezTo>
                    <a:pt x="818" y="918"/>
                    <a:pt x="821" y="920"/>
                    <a:pt x="822" y="921"/>
                  </a:cubicBezTo>
                  <a:cubicBezTo>
                    <a:pt x="824" y="923"/>
                    <a:pt x="873" y="923"/>
                    <a:pt x="912" y="922"/>
                  </a:cubicBezTo>
                  <a:cubicBezTo>
                    <a:pt x="870" y="968"/>
                    <a:pt x="870" y="968"/>
                    <a:pt x="870" y="968"/>
                  </a:cubicBezTo>
                  <a:cubicBezTo>
                    <a:pt x="870" y="1009"/>
                    <a:pt x="870" y="1009"/>
                    <a:pt x="870" y="1009"/>
                  </a:cubicBezTo>
                  <a:cubicBezTo>
                    <a:pt x="844" y="1051"/>
                    <a:pt x="844" y="1051"/>
                    <a:pt x="844" y="1051"/>
                  </a:cubicBezTo>
                  <a:cubicBezTo>
                    <a:pt x="886" y="1088"/>
                    <a:pt x="886" y="1088"/>
                    <a:pt x="886" y="1088"/>
                  </a:cubicBezTo>
                  <a:cubicBezTo>
                    <a:pt x="886" y="1124"/>
                    <a:pt x="886" y="1124"/>
                    <a:pt x="886" y="1124"/>
                  </a:cubicBezTo>
                  <a:lnTo>
                    <a:pt x="922" y="116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81" name="ยะลา">
              <a:extLst>
                <a:ext uri="{FF2B5EF4-FFF2-40B4-BE49-F238E27FC236}">
                  <a16:creationId xmlns:a16="http://schemas.microsoft.com/office/drawing/2014/main" id="{914C8952-9B91-4D14-AEAD-5171E47F79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3449" y="6086745"/>
              <a:ext cx="237751" cy="360285"/>
            </a:xfrm>
            <a:custGeom>
              <a:avLst/>
              <a:gdLst>
                <a:gd name="T0" fmla="*/ 417 w 584"/>
                <a:gd name="T1" fmla="*/ 250 h 883"/>
                <a:gd name="T2" fmla="*/ 391 w 584"/>
                <a:gd name="T3" fmla="*/ 365 h 883"/>
                <a:gd name="T4" fmla="*/ 448 w 584"/>
                <a:gd name="T5" fmla="*/ 474 h 883"/>
                <a:gd name="T6" fmla="*/ 490 w 584"/>
                <a:gd name="T7" fmla="*/ 631 h 883"/>
                <a:gd name="T8" fmla="*/ 381 w 584"/>
                <a:gd name="T9" fmla="*/ 659 h 883"/>
                <a:gd name="T10" fmla="*/ 269 w 584"/>
                <a:gd name="T11" fmla="*/ 711 h 883"/>
                <a:gd name="T12" fmla="*/ 261 w 584"/>
                <a:gd name="T13" fmla="*/ 743 h 883"/>
                <a:gd name="T14" fmla="*/ 241 w 584"/>
                <a:gd name="T15" fmla="*/ 815 h 883"/>
                <a:gd name="T16" fmla="*/ 229 w 584"/>
                <a:gd name="T17" fmla="*/ 843 h 883"/>
                <a:gd name="T18" fmla="*/ 197 w 584"/>
                <a:gd name="T19" fmla="*/ 855 h 883"/>
                <a:gd name="T20" fmla="*/ 165 w 584"/>
                <a:gd name="T21" fmla="*/ 883 h 883"/>
                <a:gd name="T22" fmla="*/ 101 w 584"/>
                <a:gd name="T23" fmla="*/ 763 h 883"/>
                <a:gd name="T24" fmla="*/ 33 w 584"/>
                <a:gd name="T25" fmla="*/ 727 h 883"/>
                <a:gd name="T26" fmla="*/ 61 w 584"/>
                <a:gd name="T27" fmla="*/ 687 h 883"/>
                <a:gd name="T28" fmla="*/ 121 w 584"/>
                <a:gd name="T29" fmla="*/ 623 h 883"/>
                <a:gd name="T30" fmla="*/ 133 w 584"/>
                <a:gd name="T31" fmla="*/ 547 h 883"/>
                <a:gd name="T32" fmla="*/ 145 w 584"/>
                <a:gd name="T33" fmla="*/ 483 h 883"/>
                <a:gd name="T34" fmla="*/ 101 w 584"/>
                <a:gd name="T35" fmla="*/ 423 h 883"/>
                <a:gd name="T36" fmla="*/ 129 w 584"/>
                <a:gd name="T37" fmla="*/ 387 h 883"/>
                <a:gd name="T38" fmla="*/ 141 w 584"/>
                <a:gd name="T39" fmla="*/ 323 h 883"/>
                <a:gd name="T40" fmla="*/ 89 w 584"/>
                <a:gd name="T41" fmla="*/ 315 h 883"/>
                <a:gd name="T42" fmla="*/ 17 w 584"/>
                <a:gd name="T43" fmla="*/ 299 h 883"/>
                <a:gd name="T44" fmla="*/ 15 w 584"/>
                <a:gd name="T45" fmla="*/ 266 h 883"/>
                <a:gd name="T46" fmla="*/ 5 w 584"/>
                <a:gd name="T47" fmla="*/ 198 h 883"/>
                <a:gd name="T48" fmla="*/ 109 w 584"/>
                <a:gd name="T49" fmla="*/ 172 h 883"/>
                <a:gd name="T50" fmla="*/ 141 w 584"/>
                <a:gd name="T51" fmla="*/ 104 h 883"/>
                <a:gd name="T52" fmla="*/ 255 w 584"/>
                <a:gd name="T53" fmla="*/ 73 h 883"/>
                <a:gd name="T54" fmla="*/ 323 w 584"/>
                <a:gd name="T55" fmla="*/ 73 h 883"/>
                <a:gd name="T56" fmla="*/ 422 w 584"/>
                <a:gd name="T57" fmla="*/ 78 h 883"/>
                <a:gd name="T58" fmla="*/ 511 w 584"/>
                <a:gd name="T59" fmla="*/ 62 h 883"/>
                <a:gd name="T60" fmla="*/ 558 w 584"/>
                <a:gd name="T61" fmla="*/ 109 h 883"/>
                <a:gd name="T62" fmla="*/ 584 w 584"/>
                <a:gd name="T63" fmla="*/ 125 h 883"/>
                <a:gd name="T64" fmla="*/ 433 w 584"/>
                <a:gd name="T65" fmla="*/ 182 h 8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84" h="883">
                  <a:moveTo>
                    <a:pt x="433" y="182"/>
                  </a:moveTo>
                  <a:cubicBezTo>
                    <a:pt x="417" y="250"/>
                    <a:pt x="417" y="250"/>
                    <a:pt x="417" y="250"/>
                  </a:cubicBezTo>
                  <a:cubicBezTo>
                    <a:pt x="422" y="323"/>
                    <a:pt x="422" y="323"/>
                    <a:pt x="422" y="323"/>
                  </a:cubicBezTo>
                  <a:cubicBezTo>
                    <a:pt x="391" y="365"/>
                    <a:pt x="391" y="365"/>
                    <a:pt x="391" y="365"/>
                  </a:cubicBezTo>
                  <a:cubicBezTo>
                    <a:pt x="391" y="443"/>
                    <a:pt x="391" y="443"/>
                    <a:pt x="391" y="443"/>
                  </a:cubicBezTo>
                  <a:cubicBezTo>
                    <a:pt x="448" y="474"/>
                    <a:pt x="448" y="474"/>
                    <a:pt x="448" y="474"/>
                  </a:cubicBezTo>
                  <a:cubicBezTo>
                    <a:pt x="490" y="558"/>
                    <a:pt x="490" y="558"/>
                    <a:pt x="490" y="558"/>
                  </a:cubicBezTo>
                  <a:cubicBezTo>
                    <a:pt x="490" y="631"/>
                    <a:pt x="490" y="631"/>
                    <a:pt x="490" y="631"/>
                  </a:cubicBezTo>
                  <a:cubicBezTo>
                    <a:pt x="469" y="655"/>
                    <a:pt x="469" y="655"/>
                    <a:pt x="469" y="655"/>
                  </a:cubicBezTo>
                  <a:cubicBezTo>
                    <a:pt x="381" y="659"/>
                    <a:pt x="381" y="659"/>
                    <a:pt x="381" y="659"/>
                  </a:cubicBezTo>
                  <a:cubicBezTo>
                    <a:pt x="341" y="715"/>
                    <a:pt x="341" y="715"/>
                    <a:pt x="341" y="715"/>
                  </a:cubicBezTo>
                  <a:cubicBezTo>
                    <a:pt x="269" y="711"/>
                    <a:pt x="269" y="711"/>
                    <a:pt x="269" y="711"/>
                  </a:cubicBezTo>
                  <a:cubicBezTo>
                    <a:pt x="269" y="735"/>
                    <a:pt x="269" y="735"/>
                    <a:pt x="269" y="735"/>
                  </a:cubicBezTo>
                  <a:cubicBezTo>
                    <a:pt x="269" y="739"/>
                    <a:pt x="261" y="743"/>
                    <a:pt x="261" y="743"/>
                  </a:cubicBezTo>
                  <a:cubicBezTo>
                    <a:pt x="261" y="815"/>
                    <a:pt x="261" y="815"/>
                    <a:pt x="261" y="815"/>
                  </a:cubicBezTo>
                  <a:cubicBezTo>
                    <a:pt x="241" y="815"/>
                    <a:pt x="241" y="815"/>
                    <a:pt x="241" y="815"/>
                  </a:cubicBezTo>
                  <a:cubicBezTo>
                    <a:pt x="233" y="823"/>
                    <a:pt x="233" y="823"/>
                    <a:pt x="233" y="823"/>
                  </a:cubicBezTo>
                  <a:cubicBezTo>
                    <a:pt x="229" y="843"/>
                    <a:pt x="229" y="843"/>
                    <a:pt x="229" y="843"/>
                  </a:cubicBezTo>
                  <a:cubicBezTo>
                    <a:pt x="205" y="843"/>
                    <a:pt x="205" y="843"/>
                    <a:pt x="205" y="843"/>
                  </a:cubicBezTo>
                  <a:cubicBezTo>
                    <a:pt x="197" y="855"/>
                    <a:pt x="197" y="855"/>
                    <a:pt x="197" y="855"/>
                  </a:cubicBezTo>
                  <a:cubicBezTo>
                    <a:pt x="189" y="855"/>
                    <a:pt x="189" y="855"/>
                    <a:pt x="189" y="855"/>
                  </a:cubicBezTo>
                  <a:cubicBezTo>
                    <a:pt x="165" y="883"/>
                    <a:pt x="165" y="883"/>
                    <a:pt x="165" y="883"/>
                  </a:cubicBezTo>
                  <a:cubicBezTo>
                    <a:pt x="157" y="843"/>
                    <a:pt x="157" y="843"/>
                    <a:pt x="157" y="843"/>
                  </a:cubicBezTo>
                  <a:cubicBezTo>
                    <a:pt x="101" y="763"/>
                    <a:pt x="101" y="763"/>
                    <a:pt x="101" y="763"/>
                  </a:cubicBezTo>
                  <a:cubicBezTo>
                    <a:pt x="69" y="767"/>
                    <a:pt x="69" y="767"/>
                    <a:pt x="69" y="767"/>
                  </a:cubicBezTo>
                  <a:cubicBezTo>
                    <a:pt x="33" y="727"/>
                    <a:pt x="33" y="727"/>
                    <a:pt x="33" y="727"/>
                  </a:cubicBezTo>
                  <a:cubicBezTo>
                    <a:pt x="33" y="703"/>
                    <a:pt x="33" y="703"/>
                    <a:pt x="33" y="703"/>
                  </a:cubicBezTo>
                  <a:cubicBezTo>
                    <a:pt x="61" y="687"/>
                    <a:pt x="61" y="687"/>
                    <a:pt x="61" y="687"/>
                  </a:cubicBezTo>
                  <a:cubicBezTo>
                    <a:pt x="65" y="627"/>
                    <a:pt x="65" y="627"/>
                    <a:pt x="65" y="627"/>
                  </a:cubicBezTo>
                  <a:cubicBezTo>
                    <a:pt x="121" y="623"/>
                    <a:pt x="121" y="623"/>
                    <a:pt x="121" y="623"/>
                  </a:cubicBezTo>
                  <a:cubicBezTo>
                    <a:pt x="153" y="563"/>
                    <a:pt x="153" y="563"/>
                    <a:pt x="153" y="563"/>
                  </a:cubicBezTo>
                  <a:cubicBezTo>
                    <a:pt x="133" y="547"/>
                    <a:pt x="133" y="547"/>
                    <a:pt x="133" y="547"/>
                  </a:cubicBezTo>
                  <a:cubicBezTo>
                    <a:pt x="133" y="483"/>
                    <a:pt x="133" y="483"/>
                    <a:pt x="133" y="483"/>
                  </a:cubicBezTo>
                  <a:cubicBezTo>
                    <a:pt x="145" y="483"/>
                    <a:pt x="145" y="483"/>
                    <a:pt x="145" y="483"/>
                  </a:cubicBezTo>
                  <a:cubicBezTo>
                    <a:pt x="149" y="447"/>
                    <a:pt x="149" y="447"/>
                    <a:pt x="149" y="447"/>
                  </a:cubicBezTo>
                  <a:cubicBezTo>
                    <a:pt x="101" y="423"/>
                    <a:pt x="101" y="423"/>
                    <a:pt x="101" y="423"/>
                  </a:cubicBezTo>
                  <a:cubicBezTo>
                    <a:pt x="97" y="407"/>
                    <a:pt x="97" y="407"/>
                    <a:pt x="97" y="407"/>
                  </a:cubicBezTo>
                  <a:cubicBezTo>
                    <a:pt x="129" y="387"/>
                    <a:pt x="129" y="387"/>
                    <a:pt x="129" y="387"/>
                  </a:cubicBezTo>
                  <a:cubicBezTo>
                    <a:pt x="153" y="375"/>
                    <a:pt x="153" y="375"/>
                    <a:pt x="153" y="375"/>
                  </a:cubicBezTo>
                  <a:cubicBezTo>
                    <a:pt x="141" y="323"/>
                    <a:pt x="141" y="323"/>
                    <a:pt x="141" y="323"/>
                  </a:cubicBezTo>
                  <a:cubicBezTo>
                    <a:pt x="109" y="315"/>
                    <a:pt x="109" y="315"/>
                    <a:pt x="109" y="315"/>
                  </a:cubicBezTo>
                  <a:cubicBezTo>
                    <a:pt x="89" y="315"/>
                    <a:pt x="89" y="315"/>
                    <a:pt x="89" y="315"/>
                  </a:cubicBezTo>
                  <a:cubicBezTo>
                    <a:pt x="61" y="335"/>
                    <a:pt x="61" y="335"/>
                    <a:pt x="61" y="335"/>
                  </a:cubicBezTo>
                  <a:cubicBezTo>
                    <a:pt x="17" y="299"/>
                    <a:pt x="17" y="299"/>
                    <a:pt x="17" y="299"/>
                  </a:cubicBezTo>
                  <a:cubicBezTo>
                    <a:pt x="15" y="301"/>
                    <a:pt x="15" y="301"/>
                    <a:pt x="15" y="301"/>
                  </a:cubicBezTo>
                  <a:cubicBezTo>
                    <a:pt x="15" y="266"/>
                    <a:pt x="15" y="266"/>
                    <a:pt x="15" y="266"/>
                  </a:cubicBezTo>
                  <a:cubicBezTo>
                    <a:pt x="0" y="234"/>
                    <a:pt x="0" y="234"/>
                    <a:pt x="0" y="234"/>
                  </a:cubicBezTo>
                  <a:cubicBezTo>
                    <a:pt x="5" y="198"/>
                    <a:pt x="5" y="198"/>
                    <a:pt x="5" y="198"/>
                  </a:cubicBezTo>
                  <a:cubicBezTo>
                    <a:pt x="47" y="167"/>
                    <a:pt x="47" y="167"/>
                    <a:pt x="47" y="167"/>
                  </a:cubicBezTo>
                  <a:cubicBezTo>
                    <a:pt x="109" y="172"/>
                    <a:pt x="109" y="172"/>
                    <a:pt x="109" y="172"/>
                  </a:cubicBezTo>
                  <a:cubicBezTo>
                    <a:pt x="104" y="135"/>
                    <a:pt x="104" y="135"/>
                    <a:pt x="104" y="135"/>
                  </a:cubicBezTo>
                  <a:cubicBezTo>
                    <a:pt x="141" y="104"/>
                    <a:pt x="141" y="104"/>
                    <a:pt x="141" y="104"/>
                  </a:cubicBezTo>
                  <a:cubicBezTo>
                    <a:pt x="160" y="56"/>
                    <a:pt x="160" y="56"/>
                    <a:pt x="160" y="56"/>
                  </a:cubicBezTo>
                  <a:cubicBezTo>
                    <a:pt x="255" y="73"/>
                    <a:pt x="255" y="73"/>
                    <a:pt x="255" y="73"/>
                  </a:cubicBezTo>
                  <a:cubicBezTo>
                    <a:pt x="323" y="0"/>
                    <a:pt x="323" y="0"/>
                    <a:pt x="323" y="0"/>
                  </a:cubicBezTo>
                  <a:cubicBezTo>
                    <a:pt x="323" y="73"/>
                    <a:pt x="323" y="73"/>
                    <a:pt x="323" y="73"/>
                  </a:cubicBezTo>
                  <a:cubicBezTo>
                    <a:pt x="360" y="109"/>
                    <a:pt x="360" y="109"/>
                    <a:pt x="360" y="109"/>
                  </a:cubicBezTo>
                  <a:cubicBezTo>
                    <a:pt x="422" y="78"/>
                    <a:pt x="422" y="78"/>
                    <a:pt x="422" y="78"/>
                  </a:cubicBezTo>
                  <a:cubicBezTo>
                    <a:pt x="464" y="83"/>
                    <a:pt x="464" y="83"/>
                    <a:pt x="464" y="83"/>
                  </a:cubicBezTo>
                  <a:cubicBezTo>
                    <a:pt x="511" y="62"/>
                    <a:pt x="511" y="62"/>
                    <a:pt x="511" y="62"/>
                  </a:cubicBezTo>
                  <a:cubicBezTo>
                    <a:pt x="527" y="99"/>
                    <a:pt x="527" y="99"/>
                    <a:pt x="527" y="99"/>
                  </a:cubicBezTo>
                  <a:cubicBezTo>
                    <a:pt x="558" y="109"/>
                    <a:pt x="558" y="109"/>
                    <a:pt x="558" y="109"/>
                  </a:cubicBezTo>
                  <a:cubicBezTo>
                    <a:pt x="575" y="104"/>
                    <a:pt x="575" y="104"/>
                    <a:pt x="575" y="104"/>
                  </a:cubicBezTo>
                  <a:cubicBezTo>
                    <a:pt x="584" y="125"/>
                    <a:pt x="584" y="125"/>
                    <a:pt x="584" y="125"/>
                  </a:cubicBezTo>
                  <a:cubicBezTo>
                    <a:pt x="537" y="161"/>
                    <a:pt x="537" y="161"/>
                    <a:pt x="537" y="161"/>
                  </a:cubicBezTo>
                  <a:lnTo>
                    <a:pt x="433" y="18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09" name="เกาะยาวใหญ่ (พังงา)">
              <a:extLst>
                <a:ext uri="{FF2B5EF4-FFF2-40B4-BE49-F238E27FC236}">
                  <a16:creationId xmlns:a16="http://schemas.microsoft.com/office/drawing/2014/main" id="{F56ECD57-4945-4545-871B-6EDDEF4A87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1203" y="5563693"/>
              <a:ext cx="23776" cy="64010"/>
            </a:xfrm>
            <a:custGeom>
              <a:avLst/>
              <a:gdLst>
                <a:gd name="T0" fmla="*/ 0 w 60"/>
                <a:gd name="T1" fmla="*/ 0 h 160"/>
                <a:gd name="T2" fmla="*/ 0 w 60"/>
                <a:gd name="T3" fmla="*/ 44 h 160"/>
                <a:gd name="T4" fmla="*/ 40 w 60"/>
                <a:gd name="T5" fmla="*/ 80 h 160"/>
                <a:gd name="T6" fmla="*/ 40 w 60"/>
                <a:gd name="T7" fmla="*/ 100 h 160"/>
                <a:gd name="T8" fmla="*/ 28 w 60"/>
                <a:gd name="T9" fmla="*/ 116 h 160"/>
                <a:gd name="T10" fmla="*/ 36 w 60"/>
                <a:gd name="T11" fmla="*/ 152 h 160"/>
                <a:gd name="T12" fmla="*/ 48 w 60"/>
                <a:gd name="T13" fmla="*/ 160 h 160"/>
                <a:gd name="T14" fmla="*/ 60 w 60"/>
                <a:gd name="T15" fmla="*/ 148 h 160"/>
                <a:gd name="T16" fmla="*/ 60 w 60"/>
                <a:gd name="T17" fmla="*/ 56 h 160"/>
                <a:gd name="T18" fmla="*/ 48 w 60"/>
                <a:gd name="T19" fmla="*/ 36 h 160"/>
                <a:gd name="T20" fmla="*/ 0 w 60"/>
                <a:gd name="T21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" h="160">
                  <a:moveTo>
                    <a:pt x="0" y="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40" y="100"/>
                    <a:pt x="40" y="100"/>
                    <a:pt x="40" y="100"/>
                  </a:cubicBezTo>
                  <a:cubicBezTo>
                    <a:pt x="28" y="116"/>
                    <a:pt x="28" y="116"/>
                    <a:pt x="28" y="116"/>
                  </a:cubicBezTo>
                  <a:cubicBezTo>
                    <a:pt x="36" y="152"/>
                    <a:pt x="36" y="152"/>
                    <a:pt x="36" y="152"/>
                  </a:cubicBezTo>
                  <a:cubicBezTo>
                    <a:pt x="48" y="160"/>
                    <a:pt x="48" y="160"/>
                    <a:pt x="48" y="160"/>
                  </a:cubicBezTo>
                  <a:cubicBezTo>
                    <a:pt x="52" y="160"/>
                    <a:pt x="60" y="148"/>
                    <a:pt x="60" y="148"/>
                  </a:cubicBezTo>
                  <a:cubicBezTo>
                    <a:pt x="60" y="56"/>
                    <a:pt x="60" y="56"/>
                    <a:pt x="60" y="56"/>
                  </a:cubicBezTo>
                  <a:cubicBezTo>
                    <a:pt x="48" y="36"/>
                    <a:pt x="48" y="36"/>
                    <a:pt x="48" y="3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11" name="เกาะยาวน้อย (พังงา)">
              <a:extLst>
                <a:ext uri="{FF2B5EF4-FFF2-40B4-BE49-F238E27FC236}">
                  <a16:creationId xmlns:a16="http://schemas.microsoft.com/office/drawing/2014/main" id="{3ECC1452-B52B-43F0-88E4-59EBC621EC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9492" y="5541747"/>
              <a:ext cx="12803" cy="18289"/>
            </a:xfrm>
            <a:custGeom>
              <a:avLst/>
              <a:gdLst>
                <a:gd name="T0" fmla="*/ 3 w 7"/>
                <a:gd name="T1" fmla="*/ 2 h 10"/>
                <a:gd name="T2" fmla="*/ 0 w 7"/>
                <a:gd name="T3" fmla="*/ 7 h 10"/>
                <a:gd name="T4" fmla="*/ 0 w 7"/>
                <a:gd name="T5" fmla="*/ 10 h 10"/>
                <a:gd name="T6" fmla="*/ 5 w 7"/>
                <a:gd name="T7" fmla="*/ 10 h 10"/>
                <a:gd name="T8" fmla="*/ 7 w 7"/>
                <a:gd name="T9" fmla="*/ 2 h 10"/>
                <a:gd name="T10" fmla="*/ 5 w 7"/>
                <a:gd name="T11" fmla="*/ 0 h 10"/>
                <a:gd name="T12" fmla="*/ 3 w 7"/>
                <a:gd name="T1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10">
                  <a:moveTo>
                    <a:pt x="3" y="2"/>
                  </a:moveTo>
                  <a:lnTo>
                    <a:pt x="0" y="7"/>
                  </a:lnTo>
                  <a:lnTo>
                    <a:pt x="0" y="10"/>
                  </a:lnTo>
                  <a:lnTo>
                    <a:pt x="5" y="10"/>
                  </a:lnTo>
                  <a:lnTo>
                    <a:pt x="7" y="2"/>
                  </a:lnTo>
                  <a:lnTo>
                    <a:pt x="5" y="0"/>
                  </a:lnTo>
                  <a:lnTo>
                    <a:pt x="3" y="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61" name="พังงา">
              <a:extLst>
                <a:ext uri="{FF2B5EF4-FFF2-40B4-BE49-F238E27FC236}">
                  <a16:creationId xmlns:a16="http://schemas.microsoft.com/office/drawing/2014/main" id="{C11086DD-C76E-4A95-B945-6F05E21ADC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4157" y="5117453"/>
              <a:ext cx="173742" cy="426123"/>
            </a:xfrm>
            <a:custGeom>
              <a:avLst/>
              <a:gdLst>
                <a:gd name="T0" fmla="*/ 424 w 424"/>
                <a:gd name="T1" fmla="*/ 641 h 1044"/>
                <a:gd name="T2" fmla="*/ 403 w 424"/>
                <a:gd name="T3" fmla="*/ 735 h 1044"/>
                <a:gd name="T4" fmla="*/ 395 w 424"/>
                <a:gd name="T5" fmla="*/ 741 h 1044"/>
                <a:gd name="T6" fmla="*/ 371 w 424"/>
                <a:gd name="T7" fmla="*/ 761 h 1044"/>
                <a:gd name="T8" fmla="*/ 387 w 424"/>
                <a:gd name="T9" fmla="*/ 792 h 1044"/>
                <a:gd name="T10" fmla="*/ 372 w 424"/>
                <a:gd name="T11" fmla="*/ 820 h 1044"/>
                <a:gd name="T12" fmla="*/ 340 w 424"/>
                <a:gd name="T13" fmla="*/ 820 h 1044"/>
                <a:gd name="T14" fmla="*/ 312 w 424"/>
                <a:gd name="T15" fmla="*/ 864 h 1044"/>
                <a:gd name="T16" fmla="*/ 304 w 424"/>
                <a:gd name="T17" fmla="*/ 866 h 1044"/>
                <a:gd name="T18" fmla="*/ 192 w 424"/>
                <a:gd name="T19" fmla="*/ 900 h 1044"/>
                <a:gd name="T20" fmla="*/ 212 w 424"/>
                <a:gd name="T21" fmla="*/ 924 h 1044"/>
                <a:gd name="T22" fmla="*/ 208 w 424"/>
                <a:gd name="T23" fmla="*/ 956 h 1044"/>
                <a:gd name="T24" fmla="*/ 224 w 424"/>
                <a:gd name="T25" fmla="*/ 988 h 1044"/>
                <a:gd name="T26" fmla="*/ 192 w 424"/>
                <a:gd name="T27" fmla="*/ 1036 h 1044"/>
                <a:gd name="T28" fmla="*/ 164 w 424"/>
                <a:gd name="T29" fmla="*/ 1028 h 1044"/>
                <a:gd name="T30" fmla="*/ 136 w 424"/>
                <a:gd name="T31" fmla="*/ 1044 h 1044"/>
                <a:gd name="T32" fmla="*/ 116 w 424"/>
                <a:gd name="T33" fmla="*/ 1000 h 1044"/>
                <a:gd name="T34" fmla="*/ 60 w 424"/>
                <a:gd name="T35" fmla="*/ 980 h 1044"/>
                <a:gd name="T36" fmla="*/ 60 w 424"/>
                <a:gd name="T37" fmla="*/ 908 h 1044"/>
                <a:gd name="T38" fmla="*/ 0 w 424"/>
                <a:gd name="T39" fmla="*/ 700 h 1044"/>
                <a:gd name="T40" fmla="*/ 36 w 424"/>
                <a:gd name="T41" fmla="*/ 728 h 1044"/>
                <a:gd name="T42" fmla="*/ 44 w 424"/>
                <a:gd name="T43" fmla="*/ 716 h 1044"/>
                <a:gd name="T44" fmla="*/ 16 w 424"/>
                <a:gd name="T45" fmla="*/ 672 h 1044"/>
                <a:gd name="T46" fmla="*/ 16 w 424"/>
                <a:gd name="T47" fmla="*/ 596 h 1044"/>
                <a:gd name="T48" fmla="*/ 56 w 424"/>
                <a:gd name="T49" fmla="*/ 423 h 1044"/>
                <a:gd name="T50" fmla="*/ 36 w 424"/>
                <a:gd name="T51" fmla="*/ 379 h 1044"/>
                <a:gd name="T52" fmla="*/ 60 w 424"/>
                <a:gd name="T53" fmla="*/ 291 h 1044"/>
                <a:gd name="T54" fmla="*/ 120 w 424"/>
                <a:gd name="T55" fmla="*/ 335 h 1044"/>
                <a:gd name="T56" fmla="*/ 148 w 424"/>
                <a:gd name="T57" fmla="*/ 335 h 1044"/>
                <a:gd name="T58" fmla="*/ 148 w 424"/>
                <a:gd name="T59" fmla="*/ 303 h 1044"/>
                <a:gd name="T60" fmla="*/ 104 w 424"/>
                <a:gd name="T61" fmla="*/ 271 h 1044"/>
                <a:gd name="T62" fmla="*/ 132 w 424"/>
                <a:gd name="T63" fmla="*/ 211 h 1044"/>
                <a:gd name="T64" fmla="*/ 100 w 424"/>
                <a:gd name="T65" fmla="*/ 159 h 1044"/>
                <a:gd name="T66" fmla="*/ 108 w 424"/>
                <a:gd name="T67" fmla="*/ 123 h 1044"/>
                <a:gd name="T68" fmla="*/ 148 w 424"/>
                <a:gd name="T69" fmla="*/ 107 h 1044"/>
                <a:gd name="T70" fmla="*/ 128 w 424"/>
                <a:gd name="T71" fmla="*/ 55 h 1044"/>
                <a:gd name="T72" fmla="*/ 152 w 424"/>
                <a:gd name="T73" fmla="*/ 3 h 1044"/>
                <a:gd name="T74" fmla="*/ 184 w 424"/>
                <a:gd name="T75" fmla="*/ 0 h 1044"/>
                <a:gd name="T76" fmla="*/ 205 w 424"/>
                <a:gd name="T77" fmla="*/ 10 h 1044"/>
                <a:gd name="T78" fmla="*/ 199 w 424"/>
                <a:gd name="T79" fmla="*/ 36 h 1044"/>
                <a:gd name="T80" fmla="*/ 203 w 424"/>
                <a:gd name="T81" fmla="*/ 36 h 1044"/>
                <a:gd name="T82" fmla="*/ 246 w 424"/>
                <a:gd name="T83" fmla="*/ 41 h 1044"/>
                <a:gd name="T84" fmla="*/ 255 w 424"/>
                <a:gd name="T85" fmla="*/ 29 h 1044"/>
                <a:gd name="T86" fmla="*/ 267 w 424"/>
                <a:gd name="T87" fmla="*/ 52 h 1044"/>
                <a:gd name="T88" fmla="*/ 262 w 424"/>
                <a:gd name="T89" fmla="*/ 99 h 1044"/>
                <a:gd name="T90" fmla="*/ 231 w 424"/>
                <a:gd name="T91" fmla="*/ 146 h 1044"/>
                <a:gd name="T92" fmla="*/ 220 w 424"/>
                <a:gd name="T93" fmla="*/ 203 h 1044"/>
                <a:gd name="T94" fmla="*/ 236 w 424"/>
                <a:gd name="T95" fmla="*/ 245 h 1044"/>
                <a:gd name="T96" fmla="*/ 215 w 424"/>
                <a:gd name="T97" fmla="*/ 266 h 1044"/>
                <a:gd name="T98" fmla="*/ 236 w 424"/>
                <a:gd name="T99" fmla="*/ 323 h 1044"/>
                <a:gd name="T100" fmla="*/ 189 w 424"/>
                <a:gd name="T101" fmla="*/ 349 h 1044"/>
                <a:gd name="T102" fmla="*/ 199 w 424"/>
                <a:gd name="T103" fmla="*/ 412 h 1044"/>
                <a:gd name="T104" fmla="*/ 272 w 424"/>
                <a:gd name="T105" fmla="*/ 438 h 1044"/>
                <a:gd name="T106" fmla="*/ 288 w 424"/>
                <a:gd name="T107" fmla="*/ 479 h 1044"/>
                <a:gd name="T108" fmla="*/ 330 w 424"/>
                <a:gd name="T109" fmla="*/ 490 h 1044"/>
                <a:gd name="T110" fmla="*/ 314 w 424"/>
                <a:gd name="T111" fmla="*/ 568 h 1044"/>
                <a:gd name="T112" fmla="*/ 272 w 424"/>
                <a:gd name="T113" fmla="*/ 610 h 1044"/>
                <a:gd name="T114" fmla="*/ 298 w 424"/>
                <a:gd name="T115" fmla="*/ 636 h 1044"/>
                <a:gd name="T116" fmla="*/ 330 w 424"/>
                <a:gd name="T117" fmla="*/ 636 h 1044"/>
                <a:gd name="T118" fmla="*/ 366 w 424"/>
                <a:gd name="T119" fmla="*/ 615 h 1044"/>
                <a:gd name="T120" fmla="*/ 398 w 424"/>
                <a:gd name="T121" fmla="*/ 615 h 1044"/>
                <a:gd name="T122" fmla="*/ 424 w 424"/>
                <a:gd name="T123" fmla="*/ 641 h 1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24" h="1044">
                  <a:moveTo>
                    <a:pt x="424" y="641"/>
                  </a:moveTo>
                  <a:cubicBezTo>
                    <a:pt x="403" y="735"/>
                    <a:pt x="403" y="735"/>
                    <a:pt x="403" y="735"/>
                  </a:cubicBezTo>
                  <a:cubicBezTo>
                    <a:pt x="395" y="741"/>
                    <a:pt x="395" y="741"/>
                    <a:pt x="395" y="741"/>
                  </a:cubicBezTo>
                  <a:cubicBezTo>
                    <a:pt x="371" y="761"/>
                    <a:pt x="371" y="761"/>
                    <a:pt x="371" y="761"/>
                  </a:cubicBezTo>
                  <a:cubicBezTo>
                    <a:pt x="387" y="792"/>
                    <a:pt x="387" y="792"/>
                    <a:pt x="387" y="792"/>
                  </a:cubicBezTo>
                  <a:cubicBezTo>
                    <a:pt x="372" y="820"/>
                    <a:pt x="372" y="820"/>
                    <a:pt x="372" y="820"/>
                  </a:cubicBezTo>
                  <a:cubicBezTo>
                    <a:pt x="340" y="820"/>
                    <a:pt x="340" y="820"/>
                    <a:pt x="340" y="820"/>
                  </a:cubicBezTo>
                  <a:cubicBezTo>
                    <a:pt x="312" y="864"/>
                    <a:pt x="312" y="864"/>
                    <a:pt x="312" y="864"/>
                  </a:cubicBezTo>
                  <a:cubicBezTo>
                    <a:pt x="304" y="866"/>
                    <a:pt x="304" y="866"/>
                    <a:pt x="304" y="866"/>
                  </a:cubicBezTo>
                  <a:cubicBezTo>
                    <a:pt x="192" y="900"/>
                    <a:pt x="192" y="900"/>
                    <a:pt x="192" y="900"/>
                  </a:cubicBezTo>
                  <a:cubicBezTo>
                    <a:pt x="212" y="924"/>
                    <a:pt x="212" y="924"/>
                    <a:pt x="212" y="924"/>
                  </a:cubicBezTo>
                  <a:cubicBezTo>
                    <a:pt x="208" y="956"/>
                    <a:pt x="208" y="956"/>
                    <a:pt x="208" y="956"/>
                  </a:cubicBezTo>
                  <a:cubicBezTo>
                    <a:pt x="224" y="988"/>
                    <a:pt x="224" y="988"/>
                    <a:pt x="224" y="988"/>
                  </a:cubicBezTo>
                  <a:cubicBezTo>
                    <a:pt x="192" y="1036"/>
                    <a:pt x="192" y="1036"/>
                    <a:pt x="192" y="1036"/>
                  </a:cubicBezTo>
                  <a:cubicBezTo>
                    <a:pt x="164" y="1028"/>
                    <a:pt x="164" y="1028"/>
                    <a:pt x="164" y="1028"/>
                  </a:cubicBezTo>
                  <a:cubicBezTo>
                    <a:pt x="136" y="1044"/>
                    <a:pt x="136" y="1044"/>
                    <a:pt x="136" y="1044"/>
                  </a:cubicBezTo>
                  <a:cubicBezTo>
                    <a:pt x="116" y="1000"/>
                    <a:pt x="116" y="1000"/>
                    <a:pt x="116" y="1000"/>
                  </a:cubicBezTo>
                  <a:cubicBezTo>
                    <a:pt x="60" y="980"/>
                    <a:pt x="60" y="980"/>
                    <a:pt x="60" y="980"/>
                  </a:cubicBezTo>
                  <a:cubicBezTo>
                    <a:pt x="60" y="908"/>
                    <a:pt x="60" y="908"/>
                    <a:pt x="60" y="908"/>
                  </a:cubicBezTo>
                  <a:cubicBezTo>
                    <a:pt x="0" y="700"/>
                    <a:pt x="0" y="700"/>
                    <a:pt x="0" y="700"/>
                  </a:cubicBezTo>
                  <a:cubicBezTo>
                    <a:pt x="36" y="728"/>
                    <a:pt x="36" y="728"/>
                    <a:pt x="36" y="728"/>
                  </a:cubicBezTo>
                  <a:cubicBezTo>
                    <a:pt x="44" y="716"/>
                    <a:pt x="44" y="716"/>
                    <a:pt x="44" y="716"/>
                  </a:cubicBezTo>
                  <a:cubicBezTo>
                    <a:pt x="16" y="672"/>
                    <a:pt x="16" y="672"/>
                    <a:pt x="16" y="672"/>
                  </a:cubicBezTo>
                  <a:cubicBezTo>
                    <a:pt x="16" y="596"/>
                    <a:pt x="16" y="596"/>
                    <a:pt x="16" y="596"/>
                  </a:cubicBezTo>
                  <a:cubicBezTo>
                    <a:pt x="56" y="423"/>
                    <a:pt x="56" y="423"/>
                    <a:pt x="56" y="423"/>
                  </a:cubicBezTo>
                  <a:cubicBezTo>
                    <a:pt x="36" y="379"/>
                    <a:pt x="36" y="379"/>
                    <a:pt x="36" y="379"/>
                  </a:cubicBezTo>
                  <a:cubicBezTo>
                    <a:pt x="60" y="291"/>
                    <a:pt x="60" y="291"/>
                    <a:pt x="60" y="291"/>
                  </a:cubicBezTo>
                  <a:cubicBezTo>
                    <a:pt x="120" y="335"/>
                    <a:pt x="120" y="335"/>
                    <a:pt x="120" y="335"/>
                  </a:cubicBezTo>
                  <a:cubicBezTo>
                    <a:pt x="148" y="335"/>
                    <a:pt x="148" y="335"/>
                    <a:pt x="148" y="335"/>
                  </a:cubicBezTo>
                  <a:cubicBezTo>
                    <a:pt x="148" y="303"/>
                    <a:pt x="148" y="303"/>
                    <a:pt x="148" y="303"/>
                  </a:cubicBezTo>
                  <a:cubicBezTo>
                    <a:pt x="104" y="271"/>
                    <a:pt x="104" y="271"/>
                    <a:pt x="104" y="271"/>
                  </a:cubicBezTo>
                  <a:cubicBezTo>
                    <a:pt x="104" y="271"/>
                    <a:pt x="136" y="219"/>
                    <a:pt x="132" y="211"/>
                  </a:cubicBezTo>
                  <a:cubicBezTo>
                    <a:pt x="128" y="203"/>
                    <a:pt x="100" y="159"/>
                    <a:pt x="100" y="159"/>
                  </a:cubicBezTo>
                  <a:cubicBezTo>
                    <a:pt x="108" y="123"/>
                    <a:pt x="108" y="123"/>
                    <a:pt x="108" y="123"/>
                  </a:cubicBezTo>
                  <a:cubicBezTo>
                    <a:pt x="148" y="107"/>
                    <a:pt x="148" y="107"/>
                    <a:pt x="148" y="107"/>
                  </a:cubicBezTo>
                  <a:cubicBezTo>
                    <a:pt x="128" y="55"/>
                    <a:pt x="128" y="55"/>
                    <a:pt x="128" y="55"/>
                  </a:cubicBezTo>
                  <a:cubicBezTo>
                    <a:pt x="152" y="3"/>
                    <a:pt x="152" y="3"/>
                    <a:pt x="152" y="3"/>
                  </a:cubicBezTo>
                  <a:cubicBezTo>
                    <a:pt x="184" y="0"/>
                    <a:pt x="184" y="0"/>
                    <a:pt x="184" y="0"/>
                  </a:cubicBezTo>
                  <a:cubicBezTo>
                    <a:pt x="205" y="10"/>
                    <a:pt x="205" y="10"/>
                    <a:pt x="205" y="10"/>
                  </a:cubicBezTo>
                  <a:cubicBezTo>
                    <a:pt x="199" y="36"/>
                    <a:pt x="199" y="36"/>
                    <a:pt x="199" y="36"/>
                  </a:cubicBezTo>
                  <a:cubicBezTo>
                    <a:pt x="203" y="36"/>
                    <a:pt x="203" y="36"/>
                    <a:pt x="203" y="36"/>
                  </a:cubicBezTo>
                  <a:cubicBezTo>
                    <a:pt x="246" y="41"/>
                    <a:pt x="246" y="41"/>
                    <a:pt x="246" y="41"/>
                  </a:cubicBezTo>
                  <a:cubicBezTo>
                    <a:pt x="255" y="29"/>
                    <a:pt x="255" y="29"/>
                    <a:pt x="255" y="29"/>
                  </a:cubicBezTo>
                  <a:cubicBezTo>
                    <a:pt x="267" y="52"/>
                    <a:pt x="267" y="52"/>
                    <a:pt x="267" y="52"/>
                  </a:cubicBezTo>
                  <a:cubicBezTo>
                    <a:pt x="262" y="99"/>
                    <a:pt x="262" y="99"/>
                    <a:pt x="262" y="99"/>
                  </a:cubicBezTo>
                  <a:cubicBezTo>
                    <a:pt x="231" y="146"/>
                    <a:pt x="231" y="146"/>
                    <a:pt x="231" y="146"/>
                  </a:cubicBezTo>
                  <a:cubicBezTo>
                    <a:pt x="220" y="203"/>
                    <a:pt x="220" y="203"/>
                    <a:pt x="220" y="203"/>
                  </a:cubicBezTo>
                  <a:cubicBezTo>
                    <a:pt x="236" y="245"/>
                    <a:pt x="236" y="245"/>
                    <a:pt x="236" y="245"/>
                  </a:cubicBezTo>
                  <a:cubicBezTo>
                    <a:pt x="215" y="266"/>
                    <a:pt x="215" y="266"/>
                    <a:pt x="215" y="266"/>
                  </a:cubicBezTo>
                  <a:cubicBezTo>
                    <a:pt x="236" y="323"/>
                    <a:pt x="236" y="323"/>
                    <a:pt x="236" y="323"/>
                  </a:cubicBezTo>
                  <a:cubicBezTo>
                    <a:pt x="189" y="349"/>
                    <a:pt x="189" y="349"/>
                    <a:pt x="189" y="349"/>
                  </a:cubicBezTo>
                  <a:cubicBezTo>
                    <a:pt x="199" y="412"/>
                    <a:pt x="199" y="412"/>
                    <a:pt x="199" y="412"/>
                  </a:cubicBezTo>
                  <a:cubicBezTo>
                    <a:pt x="272" y="438"/>
                    <a:pt x="272" y="438"/>
                    <a:pt x="272" y="438"/>
                  </a:cubicBezTo>
                  <a:cubicBezTo>
                    <a:pt x="288" y="479"/>
                    <a:pt x="288" y="479"/>
                    <a:pt x="288" y="479"/>
                  </a:cubicBezTo>
                  <a:cubicBezTo>
                    <a:pt x="330" y="490"/>
                    <a:pt x="330" y="490"/>
                    <a:pt x="330" y="490"/>
                  </a:cubicBezTo>
                  <a:cubicBezTo>
                    <a:pt x="314" y="568"/>
                    <a:pt x="314" y="568"/>
                    <a:pt x="314" y="568"/>
                  </a:cubicBezTo>
                  <a:cubicBezTo>
                    <a:pt x="272" y="610"/>
                    <a:pt x="272" y="610"/>
                    <a:pt x="272" y="610"/>
                  </a:cubicBezTo>
                  <a:cubicBezTo>
                    <a:pt x="298" y="636"/>
                    <a:pt x="298" y="636"/>
                    <a:pt x="298" y="636"/>
                  </a:cubicBezTo>
                  <a:cubicBezTo>
                    <a:pt x="330" y="636"/>
                    <a:pt x="330" y="636"/>
                    <a:pt x="330" y="636"/>
                  </a:cubicBezTo>
                  <a:cubicBezTo>
                    <a:pt x="366" y="615"/>
                    <a:pt x="366" y="615"/>
                    <a:pt x="366" y="615"/>
                  </a:cubicBezTo>
                  <a:cubicBezTo>
                    <a:pt x="398" y="615"/>
                    <a:pt x="398" y="615"/>
                    <a:pt x="398" y="615"/>
                  </a:cubicBezTo>
                  <a:lnTo>
                    <a:pt x="424" y="64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79" name="ปัตตานี">
              <a:extLst>
                <a:ext uri="{FF2B5EF4-FFF2-40B4-BE49-F238E27FC236}">
                  <a16:creationId xmlns:a16="http://schemas.microsoft.com/office/drawing/2014/main" id="{7E69F9BA-05E1-4A3D-A327-49B31D2F6328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6368" y="5991645"/>
              <a:ext cx="252382" cy="138993"/>
            </a:xfrm>
            <a:custGeom>
              <a:avLst/>
              <a:gdLst>
                <a:gd name="T0" fmla="*/ 616 w 616"/>
                <a:gd name="T1" fmla="*/ 319 h 342"/>
                <a:gd name="T2" fmla="*/ 579 w 616"/>
                <a:gd name="T3" fmla="*/ 321 h 342"/>
                <a:gd name="T4" fmla="*/ 537 w 616"/>
                <a:gd name="T5" fmla="*/ 269 h 342"/>
                <a:gd name="T6" fmla="*/ 496 w 616"/>
                <a:gd name="T7" fmla="*/ 274 h 342"/>
                <a:gd name="T8" fmla="*/ 506 w 616"/>
                <a:gd name="T9" fmla="*/ 332 h 342"/>
                <a:gd name="T10" fmla="*/ 492 w 616"/>
                <a:gd name="T11" fmla="*/ 337 h 342"/>
                <a:gd name="T12" fmla="*/ 475 w 616"/>
                <a:gd name="T13" fmla="*/ 342 h 342"/>
                <a:gd name="T14" fmla="*/ 444 w 616"/>
                <a:gd name="T15" fmla="*/ 332 h 342"/>
                <a:gd name="T16" fmla="*/ 428 w 616"/>
                <a:gd name="T17" fmla="*/ 295 h 342"/>
                <a:gd name="T18" fmla="*/ 381 w 616"/>
                <a:gd name="T19" fmla="*/ 316 h 342"/>
                <a:gd name="T20" fmla="*/ 339 w 616"/>
                <a:gd name="T21" fmla="*/ 311 h 342"/>
                <a:gd name="T22" fmla="*/ 277 w 616"/>
                <a:gd name="T23" fmla="*/ 342 h 342"/>
                <a:gd name="T24" fmla="*/ 240 w 616"/>
                <a:gd name="T25" fmla="*/ 306 h 342"/>
                <a:gd name="T26" fmla="*/ 240 w 616"/>
                <a:gd name="T27" fmla="*/ 233 h 342"/>
                <a:gd name="T28" fmla="*/ 172 w 616"/>
                <a:gd name="T29" fmla="*/ 306 h 342"/>
                <a:gd name="T30" fmla="*/ 77 w 616"/>
                <a:gd name="T31" fmla="*/ 289 h 342"/>
                <a:gd name="T32" fmla="*/ 78 w 616"/>
                <a:gd name="T33" fmla="*/ 285 h 342"/>
                <a:gd name="T34" fmla="*/ 42 w 616"/>
                <a:gd name="T35" fmla="*/ 243 h 342"/>
                <a:gd name="T36" fmla="*/ 42 w 616"/>
                <a:gd name="T37" fmla="*/ 207 h 342"/>
                <a:gd name="T38" fmla="*/ 0 w 616"/>
                <a:gd name="T39" fmla="*/ 170 h 342"/>
                <a:gd name="T40" fmla="*/ 26 w 616"/>
                <a:gd name="T41" fmla="*/ 128 h 342"/>
                <a:gd name="T42" fmla="*/ 26 w 616"/>
                <a:gd name="T43" fmla="*/ 87 h 342"/>
                <a:gd name="T44" fmla="*/ 68 w 616"/>
                <a:gd name="T45" fmla="*/ 41 h 342"/>
                <a:gd name="T46" fmla="*/ 114 w 616"/>
                <a:gd name="T47" fmla="*/ 40 h 342"/>
                <a:gd name="T48" fmla="*/ 170 w 616"/>
                <a:gd name="T49" fmla="*/ 0 h 342"/>
                <a:gd name="T50" fmla="*/ 206 w 616"/>
                <a:gd name="T51" fmla="*/ 0 h 342"/>
                <a:gd name="T52" fmla="*/ 254 w 616"/>
                <a:gd name="T53" fmla="*/ 24 h 342"/>
                <a:gd name="T54" fmla="*/ 270 w 616"/>
                <a:gd name="T55" fmla="*/ 0 h 342"/>
                <a:gd name="T56" fmla="*/ 310 w 616"/>
                <a:gd name="T57" fmla="*/ 0 h 342"/>
                <a:gd name="T58" fmla="*/ 326 w 616"/>
                <a:gd name="T59" fmla="*/ 12 h 342"/>
                <a:gd name="T60" fmla="*/ 398 w 616"/>
                <a:gd name="T61" fmla="*/ 20 h 342"/>
                <a:gd name="T62" fmla="*/ 450 w 616"/>
                <a:gd name="T63" fmla="*/ 40 h 342"/>
                <a:gd name="T64" fmla="*/ 514 w 616"/>
                <a:gd name="T65" fmla="*/ 156 h 342"/>
                <a:gd name="T66" fmla="*/ 533 w 616"/>
                <a:gd name="T67" fmla="*/ 187 h 342"/>
                <a:gd name="T68" fmla="*/ 590 w 616"/>
                <a:gd name="T69" fmla="*/ 276 h 342"/>
                <a:gd name="T70" fmla="*/ 616 w 616"/>
                <a:gd name="T71" fmla="*/ 319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16" h="342">
                  <a:moveTo>
                    <a:pt x="616" y="319"/>
                  </a:moveTo>
                  <a:cubicBezTo>
                    <a:pt x="598" y="320"/>
                    <a:pt x="582" y="321"/>
                    <a:pt x="579" y="321"/>
                  </a:cubicBezTo>
                  <a:cubicBezTo>
                    <a:pt x="574" y="321"/>
                    <a:pt x="537" y="269"/>
                    <a:pt x="537" y="269"/>
                  </a:cubicBezTo>
                  <a:cubicBezTo>
                    <a:pt x="496" y="274"/>
                    <a:pt x="496" y="274"/>
                    <a:pt x="496" y="274"/>
                  </a:cubicBezTo>
                  <a:cubicBezTo>
                    <a:pt x="506" y="332"/>
                    <a:pt x="506" y="332"/>
                    <a:pt x="506" y="332"/>
                  </a:cubicBezTo>
                  <a:cubicBezTo>
                    <a:pt x="492" y="337"/>
                    <a:pt x="492" y="337"/>
                    <a:pt x="492" y="337"/>
                  </a:cubicBezTo>
                  <a:cubicBezTo>
                    <a:pt x="475" y="342"/>
                    <a:pt x="475" y="342"/>
                    <a:pt x="475" y="342"/>
                  </a:cubicBezTo>
                  <a:cubicBezTo>
                    <a:pt x="444" y="332"/>
                    <a:pt x="444" y="332"/>
                    <a:pt x="444" y="332"/>
                  </a:cubicBezTo>
                  <a:cubicBezTo>
                    <a:pt x="428" y="295"/>
                    <a:pt x="428" y="295"/>
                    <a:pt x="428" y="295"/>
                  </a:cubicBezTo>
                  <a:cubicBezTo>
                    <a:pt x="381" y="316"/>
                    <a:pt x="381" y="316"/>
                    <a:pt x="381" y="316"/>
                  </a:cubicBezTo>
                  <a:cubicBezTo>
                    <a:pt x="339" y="311"/>
                    <a:pt x="339" y="311"/>
                    <a:pt x="339" y="311"/>
                  </a:cubicBezTo>
                  <a:cubicBezTo>
                    <a:pt x="277" y="342"/>
                    <a:pt x="277" y="342"/>
                    <a:pt x="277" y="342"/>
                  </a:cubicBezTo>
                  <a:cubicBezTo>
                    <a:pt x="240" y="306"/>
                    <a:pt x="240" y="306"/>
                    <a:pt x="240" y="306"/>
                  </a:cubicBezTo>
                  <a:cubicBezTo>
                    <a:pt x="240" y="233"/>
                    <a:pt x="240" y="233"/>
                    <a:pt x="240" y="233"/>
                  </a:cubicBezTo>
                  <a:cubicBezTo>
                    <a:pt x="172" y="306"/>
                    <a:pt x="172" y="306"/>
                    <a:pt x="172" y="306"/>
                  </a:cubicBezTo>
                  <a:cubicBezTo>
                    <a:pt x="77" y="289"/>
                    <a:pt x="77" y="289"/>
                    <a:pt x="77" y="289"/>
                  </a:cubicBezTo>
                  <a:cubicBezTo>
                    <a:pt x="78" y="285"/>
                    <a:pt x="78" y="285"/>
                    <a:pt x="78" y="285"/>
                  </a:cubicBezTo>
                  <a:cubicBezTo>
                    <a:pt x="42" y="243"/>
                    <a:pt x="42" y="243"/>
                    <a:pt x="42" y="243"/>
                  </a:cubicBezTo>
                  <a:cubicBezTo>
                    <a:pt x="42" y="207"/>
                    <a:pt x="42" y="207"/>
                    <a:pt x="42" y="207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26" y="128"/>
                    <a:pt x="26" y="128"/>
                    <a:pt x="26" y="128"/>
                  </a:cubicBezTo>
                  <a:cubicBezTo>
                    <a:pt x="26" y="87"/>
                    <a:pt x="26" y="87"/>
                    <a:pt x="26" y="87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93" y="40"/>
                    <a:pt x="114" y="40"/>
                    <a:pt x="114" y="40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206" y="0"/>
                    <a:pt x="206" y="0"/>
                    <a:pt x="206" y="0"/>
                  </a:cubicBezTo>
                  <a:cubicBezTo>
                    <a:pt x="254" y="24"/>
                    <a:pt x="254" y="24"/>
                    <a:pt x="254" y="24"/>
                  </a:cubicBezTo>
                  <a:cubicBezTo>
                    <a:pt x="270" y="0"/>
                    <a:pt x="270" y="0"/>
                    <a:pt x="270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326" y="12"/>
                    <a:pt x="326" y="12"/>
                    <a:pt x="326" y="12"/>
                  </a:cubicBezTo>
                  <a:cubicBezTo>
                    <a:pt x="398" y="20"/>
                    <a:pt x="398" y="20"/>
                    <a:pt x="398" y="20"/>
                  </a:cubicBezTo>
                  <a:cubicBezTo>
                    <a:pt x="450" y="40"/>
                    <a:pt x="450" y="40"/>
                    <a:pt x="450" y="40"/>
                  </a:cubicBezTo>
                  <a:cubicBezTo>
                    <a:pt x="514" y="156"/>
                    <a:pt x="514" y="156"/>
                    <a:pt x="514" y="156"/>
                  </a:cubicBezTo>
                  <a:cubicBezTo>
                    <a:pt x="533" y="187"/>
                    <a:pt x="533" y="187"/>
                    <a:pt x="533" y="187"/>
                  </a:cubicBezTo>
                  <a:cubicBezTo>
                    <a:pt x="590" y="276"/>
                    <a:pt x="590" y="276"/>
                    <a:pt x="590" y="276"/>
                  </a:cubicBezTo>
                  <a:lnTo>
                    <a:pt x="616" y="31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77" name="นราธิวาส">
              <a:extLst>
                <a:ext uri="{FF2B5EF4-FFF2-40B4-BE49-F238E27FC236}">
                  <a16:creationId xmlns:a16="http://schemas.microsoft.com/office/drawing/2014/main" id="{01289918-6357-413B-886E-8EC205A949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2560" y="6101376"/>
              <a:ext cx="245066" cy="301761"/>
            </a:xfrm>
            <a:custGeom>
              <a:avLst/>
              <a:gdLst>
                <a:gd name="T0" fmla="*/ 586 w 598"/>
                <a:gd name="T1" fmla="*/ 327 h 739"/>
                <a:gd name="T2" fmla="*/ 590 w 598"/>
                <a:gd name="T3" fmla="*/ 367 h 739"/>
                <a:gd name="T4" fmla="*/ 582 w 598"/>
                <a:gd name="T5" fmla="*/ 419 h 739"/>
                <a:gd name="T6" fmla="*/ 550 w 598"/>
                <a:gd name="T7" fmla="*/ 455 h 739"/>
                <a:gd name="T8" fmla="*/ 482 w 598"/>
                <a:gd name="T9" fmla="*/ 503 h 739"/>
                <a:gd name="T10" fmla="*/ 454 w 598"/>
                <a:gd name="T11" fmla="*/ 579 h 739"/>
                <a:gd name="T12" fmla="*/ 474 w 598"/>
                <a:gd name="T13" fmla="*/ 611 h 739"/>
                <a:gd name="T14" fmla="*/ 450 w 598"/>
                <a:gd name="T15" fmla="*/ 647 h 739"/>
                <a:gd name="T16" fmla="*/ 418 w 598"/>
                <a:gd name="T17" fmla="*/ 647 h 739"/>
                <a:gd name="T18" fmla="*/ 410 w 598"/>
                <a:gd name="T19" fmla="*/ 691 h 739"/>
                <a:gd name="T20" fmla="*/ 374 w 598"/>
                <a:gd name="T21" fmla="*/ 691 h 739"/>
                <a:gd name="T22" fmla="*/ 370 w 598"/>
                <a:gd name="T23" fmla="*/ 739 h 739"/>
                <a:gd name="T24" fmla="*/ 310 w 598"/>
                <a:gd name="T25" fmla="*/ 683 h 739"/>
                <a:gd name="T26" fmla="*/ 282 w 598"/>
                <a:gd name="T27" fmla="*/ 687 h 739"/>
                <a:gd name="T28" fmla="*/ 270 w 598"/>
                <a:gd name="T29" fmla="*/ 699 h 739"/>
                <a:gd name="T30" fmla="*/ 266 w 598"/>
                <a:gd name="T31" fmla="*/ 719 h 739"/>
                <a:gd name="T32" fmla="*/ 250 w 598"/>
                <a:gd name="T33" fmla="*/ 719 h 739"/>
                <a:gd name="T34" fmla="*/ 250 w 598"/>
                <a:gd name="T35" fmla="*/ 695 h 739"/>
                <a:gd name="T36" fmla="*/ 226 w 598"/>
                <a:gd name="T37" fmla="*/ 663 h 739"/>
                <a:gd name="T38" fmla="*/ 222 w 598"/>
                <a:gd name="T39" fmla="*/ 615 h 739"/>
                <a:gd name="T40" fmla="*/ 190 w 598"/>
                <a:gd name="T41" fmla="*/ 611 h 739"/>
                <a:gd name="T42" fmla="*/ 190 w 598"/>
                <a:gd name="T43" fmla="*/ 583 h 739"/>
                <a:gd name="T44" fmla="*/ 176 w 598"/>
                <a:gd name="T45" fmla="*/ 574 h 739"/>
                <a:gd name="T46" fmla="*/ 158 w 598"/>
                <a:gd name="T47" fmla="*/ 563 h 739"/>
                <a:gd name="T48" fmla="*/ 106 w 598"/>
                <a:gd name="T49" fmla="*/ 587 h 739"/>
                <a:gd name="T50" fmla="*/ 99 w 598"/>
                <a:gd name="T51" fmla="*/ 595 h 739"/>
                <a:gd name="T52" fmla="*/ 99 w 598"/>
                <a:gd name="T53" fmla="*/ 522 h 739"/>
                <a:gd name="T54" fmla="*/ 57 w 598"/>
                <a:gd name="T55" fmla="*/ 438 h 739"/>
                <a:gd name="T56" fmla="*/ 0 w 598"/>
                <a:gd name="T57" fmla="*/ 407 h 739"/>
                <a:gd name="T58" fmla="*/ 0 w 598"/>
                <a:gd name="T59" fmla="*/ 329 h 739"/>
                <a:gd name="T60" fmla="*/ 31 w 598"/>
                <a:gd name="T61" fmla="*/ 287 h 739"/>
                <a:gd name="T62" fmla="*/ 26 w 598"/>
                <a:gd name="T63" fmla="*/ 214 h 739"/>
                <a:gd name="T64" fmla="*/ 42 w 598"/>
                <a:gd name="T65" fmla="*/ 146 h 739"/>
                <a:gd name="T66" fmla="*/ 146 w 598"/>
                <a:gd name="T67" fmla="*/ 125 h 739"/>
                <a:gd name="T68" fmla="*/ 193 w 598"/>
                <a:gd name="T69" fmla="*/ 89 h 739"/>
                <a:gd name="T70" fmla="*/ 184 w 598"/>
                <a:gd name="T71" fmla="*/ 68 h 739"/>
                <a:gd name="T72" fmla="*/ 198 w 598"/>
                <a:gd name="T73" fmla="*/ 63 h 739"/>
                <a:gd name="T74" fmla="*/ 188 w 598"/>
                <a:gd name="T75" fmla="*/ 5 h 739"/>
                <a:gd name="T76" fmla="*/ 229 w 598"/>
                <a:gd name="T77" fmla="*/ 0 h 739"/>
                <a:gd name="T78" fmla="*/ 271 w 598"/>
                <a:gd name="T79" fmla="*/ 52 h 739"/>
                <a:gd name="T80" fmla="*/ 308 w 598"/>
                <a:gd name="T81" fmla="*/ 50 h 739"/>
                <a:gd name="T82" fmla="*/ 330 w 598"/>
                <a:gd name="T83" fmla="*/ 87 h 739"/>
                <a:gd name="T84" fmla="*/ 374 w 598"/>
                <a:gd name="T85" fmla="*/ 123 h 739"/>
                <a:gd name="T86" fmla="*/ 400 w 598"/>
                <a:gd name="T87" fmla="*/ 136 h 739"/>
                <a:gd name="T88" fmla="*/ 422 w 598"/>
                <a:gd name="T89" fmla="*/ 147 h 739"/>
                <a:gd name="T90" fmla="*/ 454 w 598"/>
                <a:gd name="T91" fmla="*/ 191 h 739"/>
                <a:gd name="T92" fmla="*/ 510 w 598"/>
                <a:gd name="T93" fmla="*/ 243 h 739"/>
                <a:gd name="T94" fmla="*/ 530 w 598"/>
                <a:gd name="T95" fmla="*/ 243 h 739"/>
                <a:gd name="T96" fmla="*/ 554 w 598"/>
                <a:gd name="T97" fmla="*/ 267 h 739"/>
                <a:gd name="T98" fmla="*/ 598 w 598"/>
                <a:gd name="T99" fmla="*/ 299 h 739"/>
                <a:gd name="T100" fmla="*/ 586 w 598"/>
                <a:gd name="T101" fmla="*/ 327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98" h="739">
                  <a:moveTo>
                    <a:pt x="586" y="327"/>
                  </a:moveTo>
                  <a:cubicBezTo>
                    <a:pt x="590" y="367"/>
                    <a:pt x="590" y="367"/>
                    <a:pt x="590" y="367"/>
                  </a:cubicBezTo>
                  <a:cubicBezTo>
                    <a:pt x="582" y="419"/>
                    <a:pt x="582" y="419"/>
                    <a:pt x="582" y="419"/>
                  </a:cubicBezTo>
                  <a:cubicBezTo>
                    <a:pt x="582" y="419"/>
                    <a:pt x="558" y="455"/>
                    <a:pt x="550" y="455"/>
                  </a:cubicBezTo>
                  <a:cubicBezTo>
                    <a:pt x="542" y="455"/>
                    <a:pt x="486" y="495"/>
                    <a:pt x="482" y="503"/>
                  </a:cubicBezTo>
                  <a:cubicBezTo>
                    <a:pt x="478" y="511"/>
                    <a:pt x="454" y="579"/>
                    <a:pt x="454" y="579"/>
                  </a:cubicBezTo>
                  <a:cubicBezTo>
                    <a:pt x="474" y="611"/>
                    <a:pt x="474" y="611"/>
                    <a:pt x="474" y="611"/>
                  </a:cubicBezTo>
                  <a:cubicBezTo>
                    <a:pt x="474" y="611"/>
                    <a:pt x="462" y="647"/>
                    <a:pt x="450" y="647"/>
                  </a:cubicBezTo>
                  <a:cubicBezTo>
                    <a:pt x="438" y="647"/>
                    <a:pt x="418" y="643"/>
                    <a:pt x="418" y="647"/>
                  </a:cubicBezTo>
                  <a:cubicBezTo>
                    <a:pt x="418" y="651"/>
                    <a:pt x="414" y="691"/>
                    <a:pt x="410" y="691"/>
                  </a:cubicBezTo>
                  <a:cubicBezTo>
                    <a:pt x="406" y="691"/>
                    <a:pt x="370" y="687"/>
                    <a:pt x="374" y="691"/>
                  </a:cubicBezTo>
                  <a:cubicBezTo>
                    <a:pt x="378" y="695"/>
                    <a:pt x="370" y="739"/>
                    <a:pt x="370" y="739"/>
                  </a:cubicBezTo>
                  <a:cubicBezTo>
                    <a:pt x="310" y="683"/>
                    <a:pt x="310" y="683"/>
                    <a:pt x="310" y="683"/>
                  </a:cubicBezTo>
                  <a:cubicBezTo>
                    <a:pt x="282" y="687"/>
                    <a:pt x="282" y="687"/>
                    <a:pt x="282" y="687"/>
                  </a:cubicBezTo>
                  <a:cubicBezTo>
                    <a:pt x="270" y="699"/>
                    <a:pt x="270" y="699"/>
                    <a:pt x="270" y="699"/>
                  </a:cubicBezTo>
                  <a:cubicBezTo>
                    <a:pt x="266" y="719"/>
                    <a:pt x="266" y="719"/>
                    <a:pt x="266" y="719"/>
                  </a:cubicBezTo>
                  <a:cubicBezTo>
                    <a:pt x="266" y="719"/>
                    <a:pt x="250" y="723"/>
                    <a:pt x="250" y="719"/>
                  </a:cubicBezTo>
                  <a:cubicBezTo>
                    <a:pt x="250" y="715"/>
                    <a:pt x="254" y="695"/>
                    <a:pt x="250" y="695"/>
                  </a:cubicBezTo>
                  <a:cubicBezTo>
                    <a:pt x="246" y="695"/>
                    <a:pt x="226" y="663"/>
                    <a:pt x="226" y="663"/>
                  </a:cubicBezTo>
                  <a:cubicBezTo>
                    <a:pt x="222" y="615"/>
                    <a:pt x="222" y="615"/>
                    <a:pt x="222" y="615"/>
                  </a:cubicBezTo>
                  <a:cubicBezTo>
                    <a:pt x="190" y="611"/>
                    <a:pt x="190" y="611"/>
                    <a:pt x="190" y="611"/>
                  </a:cubicBezTo>
                  <a:cubicBezTo>
                    <a:pt x="190" y="583"/>
                    <a:pt x="190" y="583"/>
                    <a:pt x="190" y="583"/>
                  </a:cubicBezTo>
                  <a:cubicBezTo>
                    <a:pt x="176" y="574"/>
                    <a:pt x="176" y="574"/>
                    <a:pt x="176" y="574"/>
                  </a:cubicBezTo>
                  <a:cubicBezTo>
                    <a:pt x="158" y="563"/>
                    <a:pt x="158" y="563"/>
                    <a:pt x="158" y="563"/>
                  </a:cubicBezTo>
                  <a:cubicBezTo>
                    <a:pt x="106" y="587"/>
                    <a:pt x="106" y="587"/>
                    <a:pt x="106" y="587"/>
                  </a:cubicBezTo>
                  <a:cubicBezTo>
                    <a:pt x="99" y="595"/>
                    <a:pt x="99" y="595"/>
                    <a:pt x="99" y="595"/>
                  </a:cubicBezTo>
                  <a:cubicBezTo>
                    <a:pt x="99" y="522"/>
                    <a:pt x="99" y="522"/>
                    <a:pt x="99" y="522"/>
                  </a:cubicBezTo>
                  <a:cubicBezTo>
                    <a:pt x="57" y="438"/>
                    <a:pt x="57" y="438"/>
                    <a:pt x="57" y="438"/>
                  </a:cubicBezTo>
                  <a:cubicBezTo>
                    <a:pt x="0" y="407"/>
                    <a:pt x="0" y="407"/>
                    <a:pt x="0" y="407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31" y="287"/>
                    <a:pt x="31" y="287"/>
                    <a:pt x="31" y="287"/>
                  </a:cubicBezTo>
                  <a:cubicBezTo>
                    <a:pt x="26" y="214"/>
                    <a:pt x="26" y="214"/>
                    <a:pt x="26" y="214"/>
                  </a:cubicBezTo>
                  <a:cubicBezTo>
                    <a:pt x="42" y="146"/>
                    <a:pt x="42" y="146"/>
                    <a:pt x="42" y="146"/>
                  </a:cubicBezTo>
                  <a:cubicBezTo>
                    <a:pt x="146" y="125"/>
                    <a:pt x="146" y="125"/>
                    <a:pt x="146" y="125"/>
                  </a:cubicBezTo>
                  <a:cubicBezTo>
                    <a:pt x="193" y="89"/>
                    <a:pt x="193" y="89"/>
                    <a:pt x="193" y="89"/>
                  </a:cubicBezTo>
                  <a:cubicBezTo>
                    <a:pt x="184" y="68"/>
                    <a:pt x="184" y="68"/>
                    <a:pt x="184" y="68"/>
                  </a:cubicBezTo>
                  <a:cubicBezTo>
                    <a:pt x="198" y="63"/>
                    <a:pt x="198" y="63"/>
                    <a:pt x="198" y="63"/>
                  </a:cubicBezTo>
                  <a:cubicBezTo>
                    <a:pt x="188" y="5"/>
                    <a:pt x="188" y="5"/>
                    <a:pt x="188" y="5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229" y="0"/>
                    <a:pt x="266" y="52"/>
                    <a:pt x="271" y="52"/>
                  </a:cubicBezTo>
                  <a:cubicBezTo>
                    <a:pt x="274" y="52"/>
                    <a:pt x="290" y="51"/>
                    <a:pt x="308" y="50"/>
                  </a:cubicBezTo>
                  <a:cubicBezTo>
                    <a:pt x="330" y="87"/>
                    <a:pt x="330" y="87"/>
                    <a:pt x="330" y="87"/>
                  </a:cubicBezTo>
                  <a:cubicBezTo>
                    <a:pt x="374" y="123"/>
                    <a:pt x="374" y="123"/>
                    <a:pt x="374" y="123"/>
                  </a:cubicBezTo>
                  <a:cubicBezTo>
                    <a:pt x="400" y="136"/>
                    <a:pt x="400" y="136"/>
                    <a:pt x="400" y="136"/>
                  </a:cubicBezTo>
                  <a:cubicBezTo>
                    <a:pt x="422" y="147"/>
                    <a:pt x="422" y="147"/>
                    <a:pt x="422" y="147"/>
                  </a:cubicBezTo>
                  <a:cubicBezTo>
                    <a:pt x="454" y="191"/>
                    <a:pt x="454" y="191"/>
                    <a:pt x="454" y="191"/>
                  </a:cubicBezTo>
                  <a:cubicBezTo>
                    <a:pt x="510" y="243"/>
                    <a:pt x="510" y="243"/>
                    <a:pt x="510" y="243"/>
                  </a:cubicBezTo>
                  <a:cubicBezTo>
                    <a:pt x="530" y="243"/>
                    <a:pt x="530" y="243"/>
                    <a:pt x="530" y="243"/>
                  </a:cubicBezTo>
                  <a:cubicBezTo>
                    <a:pt x="554" y="267"/>
                    <a:pt x="554" y="267"/>
                    <a:pt x="554" y="267"/>
                  </a:cubicBezTo>
                  <a:cubicBezTo>
                    <a:pt x="598" y="299"/>
                    <a:pt x="598" y="299"/>
                    <a:pt x="598" y="299"/>
                  </a:cubicBezTo>
                  <a:lnTo>
                    <a:pt x="586" y="32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69" name="นครศรีธรรมราช">
              <a:extLst>
                <a:ext uri="{FF2B5EF4-FFF2-40B4-BE49-F238E27FC236}">
                  <a16:creationId xmlns:a16="http://schemas.microsoft.com/office/drawing/2014/main" id="{8AF618CA-8A89-4E4C-8113-1C65E248F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8099" y="5132084"/>
              <a:ext cx="389546" cy="532197"/>
            </a:xfrm>
            <a:custGeom>
              <a:avLst/>
              <a:gdLst>
                <a:gd name="T0" fmla="*/ 892 w 952"/>
                <a:gd name="T1" fmla="*/ 1242 h 1305"/>
                <a:gd name="T2" fmla="*/ 751 w 952"/>
                <a:gd name="T3" fmla="*/ 1284 h 1305"/>
                <a:gd name="T4" fmla="*/ 615 w 952"/>
                <a:gd name="T5" fmla="*/ 1274 h 1305"/>
                <a:gd name="T6" fmla="*/ 506 w 952"/>
                <a:gd name="T7" fmla="*/ 1258 h 1305"/>
                <a:gd name="T8" fmla="*/ 439 w 952"/>
                <a:gd name="T9" fmla="*/ 1299 h 1305"/>
                <a:gd name="T10" fmla="*/ 433 w 952"/>
                <a:gd name="T11" fmla="*/ 1211 h 1305"/>
                <a:gd name="T12" fmla="*/ 422 w 952"/>
                <a:gd name="T13" fmla="*/ 1159 h 1305"/>
                <a:gd name="T14" fmla="*/ 344 w 952"/>
                <a:gd name="T15" fmla="*/ 1159 h 1305"/>
                <a:gd name="T16" fmla="*/ 255 w 952"/>
                <a:gd name="T17" fmla="*/ 1274 h 1305"/>
                <a:gd name="T18" fmla="*/ 146 w 952"/>
                <a:gd name="T19" fmla="*/ 1232 h 1305"/>
                <a:gd name="T20" fmla="*/ 130 w 952"/>
                <a:gd name="T21" fmla="*/ 1216 h 1305"/>
                <a:gd name="T22" fmla="*/ 130 w 952"/>
                <a:gd name="T23" fmla="*/ 1049 h 1305"/>
                <a:gd name="T24" fmla="*/ 42 w 952"/>
                <a:gd name="T25" fmla="*/ 1008 h 1305"/>
                <a:gd name="T26" fmla="*/ 57 w 952"/>
                <a:gd name="T27" fmla="*/ 961 h 1305"/>
                <a:gd name="T28" fmla="*/ 42 w 952"/>
                <a:gd name="T29" fmla="*/ 882 h 1305"/>
                <a:gd name="T30" fmla="*/ 0 w 952"/>
                <a:gd name="T31" fmla="*/ 820 h 1305"/>
                <a:gd name="T32" fmla="*/ 130 w 952"/>
                <a:gd name="T33" fmla="*/ 716 h 1305"/>
                <a:gd name="T34" fmla="*/ 193 w 952"/>
                <a:gd name="T35" fmla="*/ 648 h 1305"/>
                <a:gd name="T36" fmla="*/ 250 w 952"/>
                <a:gd name="T37" fmla="*/ 528 h 1305"/>
                <a:gd name="T38" fmla="*/ 281 w 952"/>
                <a:gd name="T39" fmla="*/ 387 h 1305"/>
                <a:gd name="T40" fmla="*/ 386 w 952"/>
                <a:gd name="T41" fmla="*/ 340 h 1305"/>
                <a:gd name="T42" fmla="*/ 433 w 952"/>
                <a:gd name="T43" fmla="*/ 241 h 1305"/>
                <a:gd name="T44" fmla="*/ 469 w 952"/>
                <a:gd name="T45" fmla="*/ 184 h 1305"/>
                <a:gd name="T46" fmla="*/ 417 w 952"/>
                <a:gd name="T47" fmla="*/ 137 h 1305"/>
                <a:gd name="T48" fmla="*/ 448 w 952"/>
                <a:gd name="T49" fmla="*/ 53 h 1305"/>
                <a:gd name="T50" fmla="*/ 469 w 952"/>
                <a:gd name="T51" fmla="*/ 0 h 1305"/>
                <a:gd name="T52" fmla="*/ 512 w 952"/>
                <a:gd name="T53" fmla="*/ 4 h 1305"/>
                <a:gd name="T54" fmla="*/ 552 w 952"/>
                <a:gd name="T55" fmla="*/ 140 h 1305"/>
                <a:gd name="T56" fmla="*/ 584 w 952"/>
                <a:gd name="T57" fmla="*/ 368 h 1305"/>
                <a:gd name="T58" fmla="*/ 612 w 952"/>
                <a:gd name="T59" fmla="*/ 513 h 1305"/>
                <a:gd name="T60" fmla="*/ 680 w 952"/>
                <a:gd name="T61" fmla="*/ 661 h 1305"/>
                <a:gd name="T62" fmla="*/ 780 w 952"/>
                <a:gd name="T63" fmla="*/ 801 h 1305"/>
                <a:gd name="T64" fmla="*/ 824 w 952"/>
                <a:gd name="T65" fmla="*/ 729 h 1305"/>
                <a:gd name="T66" fmla="*/ 901 w 952"/>
                <a:gd name="T67" fmla="*/ 921 h 1305"/>
                <a:gd name="T68" fmla="*/ 947 w 952"/>
                <a:gd name="T69" fmla="*/ 1190 h 1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52" h="1305">
                  <a:moveTo>
                    <a:pt x="952" y="1224"/>
                  </a:moveTo>
                  <a:cubicBezTo>
                    <a:pt x="892" y="1242"/>
                    <a:pt x="892" y="1242"/>
                    <a:pt x="892" y="1242"/>
                  </a:cubicBezTo>
                  <a:cubicBezTo>
                    <a:pt x="829" y="1284"/>
                    <a:pt x="829" y="1284"/>
                    <a:pt x="829" y="1284"/>
                  </a:cubicBezTo>
                  <a:cubicBezTo>
                    <a:pt x="751" y="1284"/>
                    <a:pt x="751" y="1284"/>
                    <a:pt x="751" y="1284"/>
                  </a:cubicBezTo>
                  <a:cubicBezTo>
                    <a:pt x="720" y="1305"/>
                    <a:pt x="720" y="1305"/>
                    <a:pt x="720" y="1305"/>
                  </a:cubicBezTo>
                  <a:cubicBezTo>
                    <a:pt x="615" y="1274"/>
                    <a:pt x="615" y="1274"/>
                    <a:pt x="615" y="1274"/>
                  </a:cubicBezTo>
                  <a:cubicBezTo>
                    <a:pt x="579" y="1274"/>
                    <a:pt x="579" y="1274"/>
                    <a:pt x="579" y="1274"/>
                  </a:cubicBezTo>
                  <a:cubicBezTo>
                    <a:pt x="506" y="1258"/>
                    <a:pt x="506" y="1258"/>
                    <a:pt x="506" y="1258"/>
                  </a:cubicBezTo>
                  <a:cubicBezTo>
                    <a:pt x="469" y="1294"/>
                    <a:pt x="469" y="1294"/>
                    <a:pt x="469" y="1294"/>
                  </a:cubicBezTo>
                  <a:cubicBezTo>
                    <a:pt x="439" y="1299"/>
                    <a:pt x="439" y="1299"/>
                    <a:pt x="439" y="1299"/>
                  </a:cubicBezTo>
                  <a:cubicBezTo>
                    <a:pt x="433" y="1284"/>
                    <a:pt x="433" y="1284"/>
                    <a:pt x="433" y="1284"/>
                  </a:cubicBezTo>
                  <a:cubicBezTo>
                    <a:pt x="433" y="1211"/>
                    <a:pt x="433" y="1211"/>
                    <a:pt x="433" y="1211"/>
                  </a:cubicBezTo>
                  <a:cubicBezTo>
                    <a:pt x="448" y="1185"/>
                    <a:pt x="448" y="1185"/>
                    <a:pt x="448" y="1185"/>
                  </a:cubicBezTo>
                  <a:cubicBezTo>
                    <a:pt x="422" y="1159"/>
                    <a:pt x="422" y="1159"/>
                    <a:pt x="422" y="1159"/>
                  </a:cubicBezTo>
                  <a:cubicBezTo>
                    <a:pt x="386" y="1164"/>
                    <a:pt x="386" y="1164"/>
                    <a:pt x="386" y="1164"/>
                  </a:cubicBezTo>
                  <a:cubicBezTo>
                    <a:pt x="344" y="1159"/>
                    <a:pt x="344" y="1159"/>
                    <a:pt x="344" y="1159"/>
                  </a:cubicBezTo>
                  <a:cubicBezTo>
                    <a:pt x="344" y="1159"/>
                    <a:pt x="276" y="1221"/>
                    <a:pt x="271" y="1232"/>
                  </a:cubicBezTo>
                  <a:cubicBezTo>
                    <a:pt x="266" y="1242"/>
                    <a:pt x="255" y="1274"/>
                    <a:pt x="255" y="1274"/>
                  </a:cubicBezTo>
                  <a:cubicBezTo>
                    <a:pt x="156" y="1274"/>
                    <a:pt x="156" y="1274"/>
                    <a:pt x="156" y="1274"/>
                  </a:cubicBezTo>
                  <a:cubicBezTo>
                    <a:pt x="146" y="1232"/>
                    <a:pt x="146" y="1232"/>
                    <a:pt x="146" y="1232"/>
                  </a:cubicBezTo>
                  <a:cubicBezTo>
                    <a:pt x="124" y="1219"/>
                    <a:pt x="124" y="1219"/>
                    <a:pt x="124" y="1219"/>
                  </a:cubicBezTo>
                  <a:cubicBezTo>
                    <a:pt x="130" y="1216"/>
                    <a:pt x="130" y="1216"/>
                    <a:pt x="130" y="1216"/>
                  </a:cubicBezTo>
                  <a:cubicBezTo>
                    <a:pt x="156" y="1159"/>
                    <a:pt x="156" y="1159"/>
                    <a:pt x="156" y="1159"/>
                  </a:cubicBezTo>
                  <a:cubicBezTo>
                    <a:pt x="156" y="1159"/>
                    <a:pt x="135" y="1055"/>
                    <a:pt x="130" y="1049"/>
                  </a:cubicBezTo>
                  <a:cubicBezTo>
                    <a:pt x="125" y="1044"/>
                    <a:pt x="47" y="1049"/>
                    <a:pt x="47" y="1049"/>
                  </a:cubicBezTo>
                  <a:cubicBezTo>
                    <a:pt x="42" y="1008"/>
                    <a:pt x="42" y="1008"/>
                    <a:pt x="42" y="1008"/>
                  </a:cubicBezTo>
                  <a:cubicBezTo>
                    <a:pt x="68" y="987"/>
                    <a:pt x="68" y="987"/>
                    <a:pt x="68" y="987"/>
                  </a:cubicBezTo>
                  <a:cubicBezTo>
                    <a:pt x="57" y="961"/>
                    <a:pt x="57" y="961"/>
                    <a:pt x="57" y="961"/>
                  </a:cubicBezTo>
                  <a:cubicBezTo>
                    <a:pt x="88" y="924"/>
                    <a:pt x="88" y="924"/>
                    <a:pt x="88" y="924"/>
                  </a:cubicBezTo>
                  <a:cubicBezTo>
                    <a:pt x="42" y="882"/>
                    <a:pt x="42" y="882"/>
                    <a:pt x="42" y="882"/>
                  </a:cubicBezTo>
                  <a:cubicBezTo>
                    <a:pt x="34" y="884"/>
                    <a:pt x="34" y="884"/>
                    <a:pt x="34" y="884"/>
                  </a:cubicBezTo>
                  <a:cubicBezTo>
                    <a:pt x="0" y="820"/>
                    <a:pt x="0" y="820"/>
                    <a:pt x="0" y="820"/>
                  </a:cubicBezTo>
                  <a:cubicBezTo>
                    <a:pt x="36" y="747"/>
                    <a:pt x="36" y="747"/>
                    <a:pt x="36" y="747"/>
                  </a:cubicBezTo>
                  <a:cubicBezTo>
                    <a:pt x="130" y="716"/>
                    <a:pt x="130" y="716"/>
                    <a:pt x="130" y="716"/>
                  </a:cubicBezTo>
                  <a:cubicBezTo>
                    <a:pt x="146" y="669"/>
                    <a:pt x="146" y="669"/>
                    <a:pt x="146" y="669"/>
                  </a:cubicBezTo>
                  <a:cubicBezTo>
                    <a:pt x="193" y="648"/>
                    <a:pt x="193" y="648"/>
                    <a:pt x="193" y="648"/>
                  </a:cubicBezTo>
                  <a:cubicBezTo>
                    <a:pt x="198" y="596"/>
                    <a:pt x="198" y="596"/>
                    <a:pt x="198" y="596"/>
                  </a:cubicBezTo>
                  <a:cubicBezTo>
                    <a:pt x="250" y="528"/>
                    <a:pt x="250" y="528"/>
                    <a:pt x="250" y="528"/>
                  </a:cubicBezTo>
                  <a:cubicBezTo>
                    <a:pt x="266" y="450"/>
                    <a:pt x="266" y="450"/>
                    <a:pt x="266" y="450"/>
                  </a:cubicBezTo>
                  <a:cubicBezTo>
                    <a:pt x="281" y="387"/>
                    <a:pt x="281" y="387"/>
                    <a:pt x="281" y="387"/>
                  </a:cubicBezTo>
                  <a:cubicBezTo>
                    <a:pt x="308" y="350"/>
                    <a:pt x="308" y="350"/>
                    <a:pt x="308" y="350"/>
                  </a:cubicBezTo>
                  <a:cubicBezTo>
                    <a:pt x="386" y="340"/>
                    <a:pt x="386" y="340"/>
                    <a:pt x="386" y="340"/>
                  </a:cubicBezTo>
                  <a:cubicBezTo>
                    <a:pt x="427" y="298"/>
                    <a:pt x="427" y="298"/>
                    <a:pt x="427" y="298"/>
                  </a:cubicBezTo>
                  <a:cubicBezTo>
                    <a:pt x="433" y="241"/>
                    <a:pt x="433" y="241"/>
                    <a:pt x="433" y="241"/>
                  </a:cubicBezTo>
                  <a:cubicBezTo>
                    <a:pt x="469" y="225"/>
                    <a:pt x="469" y="225"/>
                    <a:pt x="469" y="225"/>
                  </a:cubicBezTo>
                  <a:cubicBezTo>
                    <a:pt x="469" y="184"/>
                    <a:pt x="469" y="184"/>
                    <a:pt x="469" y="184"/>
                  </a:cubicBezTo>
                  <a:cubicBezTo>
                    <a:pt x="427" y="173"/>
                    <a:pt x="427" y="173"/>
                    <a:pt x="427" y="173"/>
                  </a:cubicBezTo>
                  <a:cubicBezTo>
                    <a:pt x="417" y="137"/>
                    <a:pt x="417" y="137"/>
                    <a:pt x="417" y="137"/>
                  </a:cubicBezTo>
                  <a:cubicBezTo>
                    <a:pt x="448" y="111"/>
                    <a:pt x="448" y="111"/>
                    <a:pt x="448" y="111"/>
                  </a:cubicBezTo>
                  <a:cubicBezTo>
                    <a:pt x="448" y="53"/>
                    <a:pt x="448" y="53"/>
                    <a:pt x="448" y="53"/>
                  </a:cubicBezTo>
                  <a:cubicBezTo>
                    <a:pt x="469" y="38"/>
                    <a:pt x="469" y="38"/>
                    <a:pt x="469" y="38"/>
                  </a:cubicBezTo>
                  <a:cubicBezTo>
                    <a:pt x="469" y="0"/>
                    <a:pt x="469" y="0"/>
                    <a:pt x="469" y="0"/>
                  </a:cubicBezTo>
                  <a:cubicBezTo>
                    <a:pt x="476" y="4"/>
                    <a:pt x="476" y="4"/>
                    <a:pt x="476" y="4"/>
                  </a:cubicBezTo>
                  <a:cubicBezTo>
                    <a:pt x="512" y="4"/>
                    <a:pt x="512" y="4"/>
                    <a:pt x="512" y="4"/>
                  </a:cubicBezTo>
                  <a:cubicBezTo>
                    <a:pt x="548" y="72"/>
                    <a:pt x="548" y="72"/>
                    <a:pt x="548" y="72"/>
                  </a:cubicBezTo>
                  <a:cubicBezTo>
                    <a:pt x="552" y="140"/>
                    <a:pt x="552" y="140"/>
                    <a:pt x="552" y="140"/>
                  </a:cubicBezTo>
                  <a:cubicBezTo>
                    <a:pt x="588" y="208"/>
                    <a:pt x="588" y="208"/>
                    <a:pt x="588" y="208"/>
                  </a:cubicBezTo>
                  <a:cubicBezTo>
                    <a:pt x="584" y="368"/>
                    <a:pt x="584" y="368"/>
                    <a:pt x="584" y="368"/>
                  </a:cubicBezTo>
                  <a:cubicBezTo>
                    <a:pt x="596" y="384"/>
                    <a:pt x="596" y="384"/>
                    <a:pt x="596" y="384"/>
                  </a:cubicBezTo>
                  <a:cubicBezTo>
                    <a:pt x="612" y="513"/>
                    <a:pt x="612" y="513"/>
                    <a:pt x="612" y="513"/>
                  </a:cubicBezTo>
                  <a:cubicBezTo>
                    <a:pt x="616" y="601"/>
                    <a:pt x="616" y="601"/>
                    <a:pt x="616" y="601"/>
                  </a:cubicBezTo>
                  <a:cubicBezTo>
                    <a:pt x="680" y="661"/>
                    <a:pt x="680" y="661"/>
                    <a:pt x="680" y="661"/>
                  </a:cubicBezTo>
                  <a:cubicBezTo>
                    <a:pt x="728" y="769"/>
                    <a:pt x="728" y="769"/>
                    <a:pt x="728" y="769"/>
                  </a:cubicBezTo>
                  <a:cubicBezTo>
                    <a:pt x="780" y="801"/>
                    <a:pt x="780" y="801"/>
                    <a:pt x="780" y="801"/>
                  </a:cubicBezTo>
                  <a:cubicBezTo>
                    <a:pt x="812" y="801"/>
                    <a:pt x="812" y="801"/>
                    <a:pt x="812" y="801"/>
                  </a:cubicBezTo>
                  <a:cubicBezTo>
                    <a:pt x="824" y="729"/>
                    <a:pt x="824" y="729"/>
                    <a:pt x="824" y="729"/>
                  </a:cubicBezTo>
                  <a:cubicBezTo>
                    <a:pt x="856" y="769"/>
                    <a:pt x="856" y="769"/>
                    <a:pt x="856" y="769"/>
                  </a:cubicBezTo>
                  <a:cubicBezTo>
                    <a:pt x="901" y="921"/>
                    <a:pt x="901" y="921"/>
                    <a:pt x="901" y="921"/>
                  </a:cubicBezTo>
                  <a:cubicBezTo>
                    <a:pt x="929" y="1081"/>
                    <a:pt x="929" y="1081"/>
                    <a:pt x="929" y="1081"/>
                  </a:cubicBezTo>
                  <a:cubicBezTo>
                    <a:pt x="947" y="1190"/>
                    <a:pt x="947" y="1190"/>
                    <a:pt x="947" y="1190"/>
                  </a:cubicBezTo>
                  <a:lnTo>
                    <a:pt x="952" y="122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67" name="ตรัง">
              <a:extLst>
                <a:ext uri="{FF2B5EF4-FFF2-40B4-BE49-F238E27FC236}">
                  <a16:creationId xmlns:a16="http://schemas.microsoft.com/office/drawing/2014/main" id="{EE44EBAE-46B1-4CD1-8EFD-307E922224A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2730" y="5603928"/>
              <a:ext cx="241409" cy="321878"/>
            </a:xfrm>
            <a:custGeom>
              <a:avLst/>
              <a:gdLst>
                <a:gd name="T0" fmla="*/ 569 w 590"/>
                <a:gd name="T1" fmla="*/ 673 h 788"/>
                <a:gd name="T2" fmla="*/ 590 w 590"/>
                <a:gd name="T3" fmla="*/ 725 h 788"/>
                <a:gd name="T4" fmla="*/ 553 w 590"/>
                <a:gd name="T5" fmla="*/ 709 h 788"/>
                <a:gd name="T6" fmla="*/ 514 w 590"/>
                <a:gd name="T7" fmla="*/ 744 h 788"/>
                <a:gd name="T8" fmla="*/ 444 w 590"/>
                <a:gd name="T9" fmla="*/ 782 h 788"/>
                <a:gd name="T10" fmla="*/ 378 w 590"/>
                <a:gd name="T11" fmla="*/ 776 h 788"/>
                <a:gd name="T12" fmla="*/ 404 w 590"/>
                <a:gd name="T13" fmla="*/ 750 h 788"/>
                <a:gd name="T14" fmla="*/ 344 w 590"/>
                <a:gd name="T15" fmla="*/ 742 h 788"/>
                <a:gd name="T16" fmla="*/ 338 w 590"/>
                <a:gd name="T17" fmla="*/ 731 h 788"/>
                <a:gd name="T18" fmla="*/ 304 w 590"/>
                <a:gd name="T19" fmla="*/ 674 h 788"/>
                <a:gd name="T20" fmla="*/ 300 w 590"/>
                <a:gd name="T21" fmla="*/ 710 h 788"/>
                <a:gd name="T22" fmla="*/ 272 w 590"/>
                <a:gd name="T23" fmla="*/ 726 h 788"/>
                <a:gd name="T24" fmla="*/ 212 w 590"/>
                <a:gd name="T25" fmla="*/ 634 h 788"/>
                <a:gd name="T26" fmla="*/ 192 w 590"/>
                <a:gd name="T27" fmla="*/ 602 h 788"/>
                <a:gd name="T28" fmla="*/ 128 w 590"/>
                <a:gd name="T29" fmla="*/ 594 h 788"/>
                <a:gd name="T30" fmla="*/ 68 w 590"/>
                <a:gd name="T31" fmla="*/ 530 h 788"/>
                <a:gd name="T32" fmla="*/ 56 w 590"/>
                <a:gd name="T33" fmla="*/ 442 h 788"/>
                <a:gd name="T34" fmla="*/ 16 w 590"/>
                <a:gd name="T35" fmla="*/ 390 h 788"/>
                <a:gd name="T36" fmla="*/ 16 w 590"/>
                <a:gd name="T37" fmla="*/ 346 h 788"/>
                <a:gd name="T38" fmla="*/ 4 w 590"/>
                <a:gd name="T39" fmla="*/ 290 h 788"/>
                <a:gd name="T40" fmla="*/ 0 w 590"/>
                <a:gd name="T41" fmla="*/ 284 h 788"/>
                <a:gd name="T42" fmla="*/ 26 w 590"/>
                <a:gd name="T43" fmla="*/ 261 h 788"/>
                <a:gd name="T44" fmla="*/ 26 w 590"/>
                <a:gd name="T45" fmla="*/ 188 h 788"/>
                <a:gd name="T46" fmla="*/ 6 w 590"/>
                <a:gd name="T47" fmla="*/ 146 h 788"/>
                <a:gd name="T48" fmla="*/ 37 w 590"/>
                <a:gd name="T49" fmla="*/ 115 h 788"/>
                <a:gd name="T50" fmla="*/ 21 w 590"/>
                <a:gd name="T51" fmla="*/ 83 h 788"/>
                <a:gd name="T52" fmla="*/ 28 w 590"/>
                <a:gd name="T53" fmla="*/ 81 h 788"/>
                <a:gd name="T54" fmla="*/ 88 w 590"/>
                <a:gd name="T55" fmla="*/ 60 h 788"/>
                <a:gd name="T56" fmla="*/ 110 w 590"/>
                <a:gd name="T57" fmla="*/ 73 h 788"/>
                <a:gd name="T58" fmla="*/ 120 w 590"/>
                <a:gd name="T59" fmla="*/ 115 h 788"/>
                <a:gd name="T60" fmla="*/ 219 w 590"/>
                <a:gd name="T61" fmla="*/ 115 h 788"/>
                <a:gd name="T62" fmla="*/ 235 w 590"/>
                <a:gd name="T63" fmla="*/ 73 h 788"/>
                <a:gd name="T64" fmla="*/ 308 w 590"/>
                <a:gd name="T65" fmla="*/ 0 h 788"/>
                <a:gd name="T66" fmla="*/ 350 w 590"/>
                <a:gd name="T67" fmla="*/ 5 h 788"/>
                <a:gd name="T68" fmla="*/ 386 w 590"/>
                <a:gd name="T69" fmla="*/ 0 h 788"/>
                <a:gd name="T70" fmla="*/ 412 w 590"/>
                <a:gd name="T71" fmla="*/ 26 h 788"/>
                <a:gd name="T72" fmla="*/ 397 w 590"/>
                <a:gd name="T73" fmla="*/ 52 h 788"/>
                <a:gd name="T74" fmla="*/ 397 w 590"/>
                <a:gd name="T75" fmla="*/ 125 h 788"/>
                <a:gd name="T76" fmla="*/ 403 w 590"/>
                <a:gd name="T77" fmla="*/ 140 h 788"/>
                <a:gd name="T78" fmla="*/ 433 w 590"/>
                <a:gd name="T79" fmla="*/ 214 h 788"/>
                <a:gd name="T80" fmla="*/ 433 w 590"/>
                <a:gd name="T81" fmla="*/ 261 h 788"/>
                <a:gd name="T82" fmla="*/ 464 w 590"/>
                <a:gd name="T83" fmla="*/ 271 h 788"/>
                <a:gd name="T84" fmla="*/ 475 w 590"/>
                <a:gd name="T85" fmla="*/ 302 h 788"/>
                <a:gd name="T86" fmla="*/ 449 w 590"/>
                <a:gd name="T87" fmla="*/ 323 h 788"/>
                <a:gd name="T88" fmla="*/ 454 w 590"/>
                <a:gd name="T89" fmla="*/ 375 h 788"/>
                <a:gd name="T90" fmla="*/ 491 w 590"/>
                <a:gd name="T91" fmla="*/ 407 h 788"/>
                <a:gd name="T92" fmla="*/ 491 w 590"/>
                <a:gd name="T93" fmla="*/ 443 h 788"/>
                <a:gd name="T94" fmla="*/ 537 w 590"/>
                <a:gd name="T95" fmla="*/ 579 h 788"/>
                <a:gd name="T96" fmla="*/ 569 w 590"/>
                <a:gd name="T97" fmla="*/ 600 h 788"/>
                <a:gd name="T98" fmla="*/ 590 w 590"/>
                <a:gd name="T99" fmla="*/ 636 h 788"/>
                <a:gd name="T100" fmla="*/ 569 w 590"/>
                <a:gd name="T101" fmla="*/ 673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90" h="788">
                  <a:moveTo>
                    <a:pt x="569" y="673"/>
                  </a:moveTo>
                  <a:cubicBezTo>
                    <a:pt x="590" y="725"/>
                    <a:pt x="590" y="725"/>
                    <a:pt x="590" y="725"/>
                  </a:cubicBezTo>
                  <a:cubicBezTo>
                    <a:pt x="553" y="709"/>
                    <a:pt x="553" y="709"/>
                    <a:pt x="553" y="709"/>
                  </a:cubicBezTo>
                  <a:cubicBezTo>
                    <a:pt x="553" y="709"/>
                    <a:pt x="536" y="726"/>
                    <a:pt x="514" y="744"/>
                  </a:cubicBezTo>
                  <a:cubicBezTo>
                    <a:pt x="492" y="760"/>
                    <a:pt x="466" y="777"/>
                    <a:pt x="444" y="782"/>
                  </a:cubicBezTo>
                  <a:cubicBezTo>
                    <a:pt x="417" y="788"/>
                    <a:pt x="393" y="782"/>
                    <a:pt x="378" y="776"/>
                  </a:cubicBezTo>
                  <a:cubicBezTo>
                    <a:pt x="404" y="750"/>
                    <a:pt x="404" y="750"/>
                    <a:pt x="404" y="750"/>
                  </a:cubicBezTo>
                  <a:cubicBezTo>
                    <a:pt x="344" y="742"/>
                    <a:pt x="344" y="742"/>
                    <a:pt x="344" y="742"/>
                  </a:cubicBezTo>
                  <a:cubicBezTo>
                    <a:pt x="338" y="731"/>
                    <a:pt x="338" y="731"/>
                    <a:pt x="338" y="731"/>
                  </a:cubicBezTo>
                  <a:cubicBezTo>
                    <a:pt x="304" y="674"/>
                    <a:pt x="304" y="674"/>
                    <a:pt x="304" y="674"/>
                  </a:cubicBezTo>
                  <a:cubicBezTo>
                    <a:pt x="300" y="710"/>
                    <a:pt x="300" y="710"/>
                    <a:pt x="300" y="710"/>
                  </a:cubicBezTo>
                  <a:cubicBezTo>
                    <a:pt x="272" y="726"/>
                    <a:pt x="272" y="726"/>
                    <a:pt x="272" y="726"/>
                  </a:cubicBezTo>
                  <a:cubicBezTo>
                    <a:pt x="212" y="634"/>
                    <a:pt x="212" y="634"/>
                    <a:pt x="212" y="634"/>
                  </a:cubicBezTo>
                  <a:cubicBezTo>
                    <a:pt x="212" y="634"/>
                    <a:pt x="196" y="602"/>
                    <a:pt x="192" y="602"/>
                  </a:cubicBezTo>
                  <a:cubicBezTo>
                    <a:pt x="188" y="602"/>
                    <a:pt x="128" y="594"/>
                    <a:pt x="128" y="594"/>
                  </a:cubicBezTo>
                  <a:cubicBezTo>
                    <a:pt x="128" y="594"/>
                    <a:pt x="72" y="534"/>
                    <a:pt x="68" y="530"/>
                  </a:cubicBezTo>
                  <a:cubicBezTo>
                    <a:pt x="64" y="526"/>
                    <a:pt x="56" y="442"/>
                    <a:pt x="56" y="442"/>
                  </a:cubicBezTo>
                  <a:cubicBezTo>
                    <a:pt x="16" y="390"/>
                    <a:pt x="16" y="390"/>
                    <a:pt x="16" y="390"/>
                  </a:cubicBezTo>
                  <a:cubicBezTo>
                    <a:pt x="16" y="346"/>
                    <a:pt x="16" y="346"/>
                    <a:pt x="16" y="346"/>
                  </a:cubicBezTo>
                  <a:cubicBezTo>
                    <a:pt x="4" y="290"/>
                    <a:pt x="4" y="290"/>
                    <a:pt x="4" y="290"/>
                  </a:cubicBezTo>
                  <a:cubicBezTo>
                    <a:pt x="0" y="284"/>
                    <a:pt x="0" y="284"/>
                    <a:pt x="0" y="284"/>
                  </a:cubicBezTo>
                  <a:cubicBezTo>
                    <a:pt x="26" y="261"/>
                    <a:pt x="26" y="261"/>
                    <a:pt x="26" y="261"/>
                  </a:cubicBezTo>
                  <a:cubicBezTo>
                    <a:pt x="26" y="188"/>
                    <a:pt x="26" y="188"/>
                    <a:pt x="26" y="188"/>
                  </a:cubicBezTo>
                  <a:cubicBezTo>
                    <a:pt x="6" y="146"/>
                    <a:pt x="6" y="146"/>
                    <a:pt x="6" y="146"/>
                  </a:cubicBezTo>
                  <a:cubicBezTo>
                    <a:pt x="37" y="115"/>
                    <a:pt x="37" y="115"/>
                    <a:pt x="37" y="115"/>
                  </a:cubicBezTo>
                  <a:cubicBezTo>
                    <a:pt x="21" y="83"/>
                    <a:pt x="21" y="83"/>
                    <a:pt x="21" y="83"/>
                  </a:cubicBezTo>
                  <a:cubicBezTo>
                    <a:pt x="28" y="81"/>
                    <a:pt x="28" y="81"/>
                    <a:pt x="28" y="81"/>
                  </a:cubicBezTo>
                  <a:cubicBezTo>
                    <a:pt x="88" y="60"/>
                    <a:pt x="88" y="60"/>
                    <a:pt x="88" y="60"/>
                  </a:cubicBezTo>
                  <a:cubicBezTo>
                    <a:pt x="110" y="73"/>
                    <a:pt x="110" y="73"/>
                    <a:pt x="110" y="73"/>
                  </a:cubicBezTo>
                  <a:cubicBezTo>
                    <a:pt x="120" y="115"/>
                    <a:pt x="120" y="115"/>
                    <a:pt x="120" y="115"/>
                  </a:cubicBezTo>
                  <a:cubicBezTo>
                    <a:pt x="219" y="115"/>
                    <a:pt x="219" y="115"/>
                    <a:pt x="219" y="115"/>
                  </a:cubicBezTo>
                  <a:cubicBezTo>
                    <a:pt x="219" y="115"/>
                    <a:pt x="230" y="83"/>
                    <a:pt x="235" y="73"/>
                  </a:cubicBezTo>
                  <a:cubicBezTo>
                    <a:pt x="240" y="62"/>
                    <a:pt x="308" y="0"/>
                    <a:pt x="308" y="0"/>
                  </a:cubicBezTo>
                  <a:cubicBezTo>
                    <a:pt x="350" y="5"/>
                    <a:pt x="350" y="5"/>
                    <a:pt x="350" y="5"/>
                  </a:cubicBezTo>
                  <a:cubicBezTo>
                    <a:pt x="386" y="0"/>
                    <a:pt x="386" y="0"/>
                    <a:pt x="386" y="0"/>
                  </a:cubicBezTo>
                  <a:cubicBezTo>
                    <a:pt x="412" y="26"/>
                    <a:pt x="412" y="26"/>
                    <a:pt x="412" y="26"/>
                  </a:cubicBezTo>
                  <a:cubicBezTo>
                    <a:pt x="397" y="52"/>
                    <a:pt x="397" y="52"/>
                    <a:pt x="397" y="52"/>
                  </a:cubicBezTo>
                  <a:cubicBezTo>
                    <a:pt x="397" y="125"/>
                    <a:pt x="397" y="125"/>
                    <a:pt x="397" y="125"/>
                  </a:cubicBezTo>
                  <a:cubicBezTo>
                    <a:pt x="403" y="140"/>
                    <a:pt x="403" y="140"/>
                    <a:pt x="403" y="140"/>
                  </a:cubicBezTo>
                  <a:cubicBezTo>
                    <a:pt x="433" y="214"/>
                    <a:pt x="433" y="214"/>
                    <a:pt x="433" y="214"/>
                  </a:cubicBezTo>
                  <a:cubicBezTo>
                    <a:pt x="433" y="261"/>
                    <a:pt x="433" y="261"/>
                    <a:pt x="433" y="261"/>
                  </a:cubicBezTo>
                  <a:cubicBezTo>
                    <a:pt x="464" y="271"/>
                    <a:pt x="464" y="271"/>
                    <a:pt x="464" y="271"/>
                  </a:cubicBezTo>
                  <a:cubicBezTo>
                    <a:pt x="475" y="302"/>
                    <a:pt x="475" y="302"/>
                    <a:pt x="475" y="302"/>
                  </a:cubicBezTo>
                  <a:cubicBezTo>
                    <a:pt x="449" y="323"/>
                    <a:pt x="449" y="323"/>
                    <a:pt x="449" y="323"/>
                  </a:cubicBezTo>
                  <a:cubicBezTo>
                    <a:pt x="454" y="375"/>
                    <a:pt x="454" y="375"/>
                    <a:pt x="454" y="375"/>
                  </a:cubicBezTo>
                  <a:cubicBezTo>
                    <a:pt x="491" y="407"/>
                    <a:pt x="491" y="407"/>
                    <a:pt x="491" y="407"/>
                  </a:cubicBezTo>
                  <a:cubicBezTo>
                    <a:pt x="491" y="443"/>
                    <a:pt x="491" y="443"/>
                    <a:pt x="491" y="443"/>
                  </a:cubicBezTo>
                  <a:cubicBezTo>
                    <a:pt x="537" y="579"/>
                    <a:pt x="537" y="579"/>
                    <a:pt x="537" y="579"/>
                  </a:cubicBezTo>
                  <a:cubicBezTo>
                    <a:pt x="569" y="600"/>
                    <a:pt x="569" y="600"/>
                    <a:pt x="569" y="600"/>
                  </a:cubicBezTo>
                  <a:cubicBezTo>
                    <a:pt x="590" y="636"/>
                    <a:pt x="590" y="636"/>
                    <a:pt x="590" y="636"/>
                  </a:cubicBezTo>
                  <a:lnTo>
                    <a:pt x="569" y="67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59" name="ชุมพร">
              <a:extLst>
                <a:ext uri="{FF2B5EF4-FFF2-40B4-BE49-F238E27FC236}">
                  <a16:creationId xmlns:a16="http://schemas.microsoft.com/office/drawing/2014/main" id="{04292872-803E-4857-BEEF-D84C7DA14A90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8637" y="4508444"/>
              <a:ext cx="314563" cy="513908"/>
            </a:xfrm>
            <a:custGeom>
              <a:avLst/>
              <a:gdLst>
                <a:gd name="T0" fmla="*/ 757 w 769"/>
                <a:gd name="T1" fmla="*/ 150 h 1260"/>
                <a:gd name="T2" fmla="*/ 705 w 769"/>
                <a:gd name="T3" fmla="*/ 166 h 1260"/>
                <a:gd name="T4" fmla="*/ 649 w 769"/>
                <a:gd name="T5" fmla="*/ 322 h 1260"/>
                <a:gd name="T6" fmla="*/ 589 w 769"/>
                <a:gd name="T7" fmla="*/ 354 h 1260"/>
                <a:gd name="T8" fmla="*/ 509 w 769"/>
                <a:gd name="T9" fmla="*/ 474 h 1260"/>
                <a:gd name="T10" fmla="*/ 545 w 769"/>
                <a:gd name="T11" fmla="*/ 530 h 1260"/>
                <a:gd name="T12" fmla="*/ 569 w 769"/>
                <a:gd name="T13" fmla="*/ 598 h 1260"/>
                <a:gd name="T14" fmla="*/ 509 w 769"/>
                <a:gd name="T15" fmla="*/ 582 h 1260"/>
                <a:gd name="T16" fmla="*/ 457 w 769"/>
                <a:gd name="T17" fmla="*/ 630 h 1260"/>
                <a:gd name="T18" fmla="*/ 465 w 769"/>
                <a:gd name="T19" fmla="*/ 678 h 1260"/>
                <a:gd name="T20" fmla="*/ 521 w 769"/>
                <a:gd name="T21" fmla="*/ 714 h 1260"/>
                <a:gd name="T22" fmla="*/ 457 w 769"/>
                <a:gd name="T23" fmla="*/ 854 h 1260"/>
                <a:gd name="T24" fmla="*/ 465 w 769"/>
                <a:gd name="T25" fmla="*/ 938 h 1260"/>
                <a:gd name="T26" fmla="*/ 457 w 769"/>
                <a:gd name="T27" fmla="*/ 1078 h 1260"/>
                <a:gd name="T28" fmla="*/ 470 w 769"/>
                <a:gd name="T29" fmla="*/ 1178 h 1260"/>
                <a:gd name="T30" fmla="*/ 344 w 769"/>
                <a:gd name="T31" fmla="*/ 1183 h 1260"/>
                <a:gd name="T32" fmla="*/ 271 w 769"/>
                <a:gd name="T33" fmla="*/ 1193 h 1260"/>
                <a:gd name="T34" fmla="*/ 203 w 769"/>
                <a:gd name="T35" fmla="*/ 1157 h 1260"/>
                <a:gd name="T36" fmla="*/ 146 w 769"/>
                <a:gd name="T37" fmla="*/ 1183 h 1260"/>
                <a:gd name="T38" fmla="*/ 120 w 769"/>
                <a:gd name="T39" fmla="*/ 1245 h 1260"/>
                <a:gd name="T40" fmla="*/ 45 w 769"/>
                <a:gd name="T41" fmla="*/ 1231 h 1260"/>
                <a:gd name="T42" fmla="*/ 20 w 769"/>
                <a:gd name="T43" fmla="*/ 1167 h 1260"/>
                <a:gd name="T44" fmla="*/ 67 w 769"/>
                <a:gd name="T45" fmla="*/ 1047 h 1260"/>
                <a:gd name="T46" fmla="*/ 140 w 769"/>
                <a:gd name="T47" fmla="*/ 959 h 1260"/>
                <a:gd name="T48" fmla="*/ 177 w 769"/>
                <a:gd name="T49" fmla="*/ 927 h 1260"/>
                <a:gd name="T50" fmla="*/ 234 w 769"/>
                <a:gd name="T51" fmla="*/ 870 h 1260"/>
                <a:gd name="T52" fmla="*/ 182 w 769"/>
                <a:gd name="T53" fmla="*/ 854 h 1260"/>
                <a:gd name="T54" fmla="*/ 203 w 769"/>
                <a:gd name="T55" fmla="*/ 823 h 1260"/>
                <a:gd name="T56" fmla="*/ 213 w 769"/>
                <a:gd name="T57" fmla="*/ 734 h 1260"/>
                <a:gd name="T58" fmla="*/ 239 w 769"/>
                <a:gd name="T59" fmla="*/ 646 h 1260"/>
                <a:gd name="T60" fmla="*/ 271 w 769"/>
                <a:gd name="T61" fmla="*/ 578 h 1260"/>
                <a:gd name="T62" fmla="*/ 229 w 769"/>
                <a:gd name="T63" fmla="*/ 547 h 1260"/>
                <a:gd name="T64" fmla="*/ 292 w 769"/>
                <a:gd name="T65" fmla="*/ 437 h 1260"/>
                <a:gd name="T66" fmla="*/ 281 w 769"/>
                <a:gd name="T67" fmla="*/ 369 h 1260"/>
                <a:gd name="T68" fmla="*/ 234 w 769"/>
                <a:gd name="T69" fmla="*/ 291 h 1260"/>
                <a:gd name="T70" fmla="*/ 226 w 769"/>
                <a:gd name="T71" fmla="*/ 224 h 1260"/>
                <a:gd name="T72" fmla="*/ 261 w 769"/>
                <a:gd name="T73" fmla="*/ 186 h 1260"/>
                <a:gd name="T74" fmla="*/ 341 w 769"/>
                <a:gd name="T75" fmla="*/ 158 h 1260"/>
                <a:gd name="T76" fmla="*/ 349 w 769"/>
                <a:gd name="T77" fmla="*/ 54 h 1260"/>
                <a:gd name="T78" fmla="*/ 409 w 769"/>
                <a:gd name="T79" fmla="*/ 62 h 1260"/>
                <a:gd name="T80" fmla="*/ 459 w 769"/>
                <a:gd name="T81" fmla="*/ 0 h 1260"/>
                <a:gd name="T82" fmla="*/ 563 w 769"/>
                <a:gd name="T83" fmla="*/ 88 h 1260"/>
                <a:gd name="T84" fmla="*/ 672 w 769"/>
                <a:gd name="T85" fmla="*/ 88 h 1260"/>
                <a:gd name="T86" fmla="*/ 763 w 769"/>
                <a:gd name="T87" fmla="*/ 19 h 1260"/>
                <a:gd name="T88" fmla="*/ 749 w 769"/>
                <a:gd name="T89" fmla="*/ 90 h 1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69" h="1260">
                  <a:moveTo>
                    <a:pt x="769" y="126"/>
                  </a:moveTo>
                  <a:cubicBezTo>
                    <a:pt x="757" y="150"/>
                    <a:pt x="757" y="150"/>
                    <a:pt x="757" y="150"/>
                  </a:cubicBezTo>
                  <a:cubicBezTo>
                    <a:pt x="725" y="146"/>
                    <a:pt x="725" y="146"/>
                    <a:pt x="725" y="146"/>
                  </a:cubicBezTo>
                  <a:cubicBezTo>
                    <a:pt x="705" y="166"/>
                    <a:pt x="705" y="166"/>
                    <a:pt x="705" y="166"/>
                  </a:cubicBezTo>
                  <a:cubicBezTo>
                    <a:pt x="685" y="258"/>
                    <a:pt x="685" y="258"/>
                    <a:pt x="685" y="258"/>
                  </a:cubicBezTo>
                  <a:cubicBezTo>
                    <a:pt x="649" y="322"/>
                    <a:pt x="649" y="322"/>
                    <a:pt x="649" y="322"/>
                  </a:cubicBezTo>
                  <a:cubicBezTo>
                    <a:pt x="613" y="322"/>
                    <a:pt x="613" y="322"/>
                    <a:pt x="613" y="322"/>
                  </a:cubicBezTo>
                  <a:cubicBezTo>
                    <a:pt x="589" y="354"/>
                    <a:pt x="589" y="354"/>
                    <a:pt x="589" y="354"/>
                  </a:cubicBezTo>
                  <a:cubicBezTo>
                    <a:pt x="573" y="438"/>
                    <a:pt x="573" y="438"/>
                    <a:pt x="573" y="438"/>
                  </a:cubicBezTo>
                  <a:cubicBezTo>
                    <a:pt x="509" y="474"/>
                    <a:pt x="509" y="474"/>
                    <a:pt x="509" y="474"/>
                  </a:cubicBezTo>
                  <a:cubicBezTo>
                    <a:pt x="545" y="510"/>
                    <a:pt x="545" y="510"/>
                    <a:pt x="545" y="510"/>
                  </a:cubicBezTo>
                  <a:cubicBezTo>
                    <a:pt x="545" y="530"/>
                    <a:pt x="545" y="530"/>
                    <a:pt x="545" y="530"/>
                  </a:cubicBezTo>
                  <a:cubicBezTo>
                    <a:pt x="573" y="558"/>
                    <a:pt x="573" y="558"/>
                    <a:pt x="573" y="558"/>
                  </a:cubicBezTo>
                  <a:cubicBezTo>
                    <a:pt x="573" y="558"/>
                    <a:pt x="573" y="598"/>
                    <a:pt x="569" y="598"/>
                  </a:cubicBezTo>
                  <a:cubicBezTo>
                    <a:pt x="525" y="598"/>
                    <a:pt x="525" y="598"/>
                    <a:pt x="525" y="598"/>
                  </a:cubicBezTo>
                  <a:cubicBezTo>
                    <a:pt x="509" y="582"/>
                    <a:pt x="509" y="582"/>
                    <a:pt x="509" y="582"/>
                  </a:cubicBezTo>
                  <a:cubicBezTo>
                    <a:pt x="457" y="586"/>
                    <a:pt x="457" y="586"/>
                    <a:pt x="457" y="586"/>
                  </a:cubicBezTo>
                  <a:cubicBezTo>
                    <a:pt x="457" y="630"/>
                    <a:pt x="457" y="630"/>
                    <a:pt x="457" y="630"/>
                  </a:cubicBezTo>
                  <a:cubicBezTo>
                    <a:pt x="445" y="646"/>
                    <a:pt x="445" y="646"/>
                    <a:pt x="445" y="646"/>
                  </a:cubicBezTo>
                  <a:cubicBezTo>
                    <a:pt x="465" y="678"/>
                    <a:pt x="465" y="678"/>
                    <a:pt x="465" y="678"/>
                  </a:cubicBezTo>
                  <a:cubicBezTo>
                    <a:pt x="489" y="678"/>
                    <a:pt x="489" y="678"/>
                    <a:pt x="489" y="678"/>
                  </a:cubicBezTo>
                  <a:cubicBezTo>
                    <a:pt x="521" y="714"/>
                    <a:pt x="521" y="714"/>
                    <a:pt x="521" y="714"/>
                  </a:cubicBezTo>
                  <a:cubicBezTo>
                    <a:pt x="457" y="814"/>
                    <a:pt x="457" y="814"/>
                    <a:pt x="457" y="814"/>
                  </a:cubicBezTo>
                  <a:cubicBezTo>
                    <a:pt x="457" y="854"/>
                    <a:pt x="457" y="854"/>
                    <a:pt x="457" y="854"/>
                  </a:cubicBezTo>
                  <a:cubicBezTo>
                    <a:pt x="489" y="878"/>
                    <a:pt x="489" y="878"/>
                    <a:pt x="489" y="878"/>
                  </a:cubicBezTo>
                  <a:cubicBezTo>
                    <a:pt x="465" y="938"/>
                    <a:pt x="465" y="938"/>
                    <a:pt x="465" y="938"/>
                  </a:cubicBezTo>
                  <a:cubicBezTo>
                    <a:pt x="473" y="1066"/>
                    <a:pt x="473" y="1066"/>
                    <a:pt x="473" y="1066"/>
                  </a:cubicBezTo>
                  <a:cubicBezTo>
                    <a:pt x="457" y="1078"/>
                    <a:pt x="457" y="1078"/>
                    <a:pt x="457" y="1078"/>
                  </a:cubicBezTo>
                  <a:cubicBezTo>
                    <a:pt x="457" y="1138"/>
                    <a:pt x="457" y="1138"/>
                    <a:pt x="457" y="1138"/>
                  </a:cubicBezTo>
                  <a:cubicBezTo>
                    <a:pt x="470" y="1178"/>
                    <a:pt x="470" y="1178"/>
                    <a:pt x="470" y="1178"/>
                  </a:cubicBezTo>
                  <a:cubicBezTo>
                    <a:pt x="375" y="1178"/>
                    <a:pt x="375" y="1178"/>
                    <a:pt x="375" y="1178"/>
                  </a:cubicBezTo>
                  <a:cubicBezTo>
                    <a:pt x="344" y="1183"/>
                    <a:pt x="344" y="1183"/>
                    <a:pt x="344" y="1183"/>
                  </a:cubicBezTo>
                  <a:cubicBezTo>
                    <a:pt x="307" y="1204"/>
                    <a:pt x="307" y="1204"/>
                    <a:pt x="307" y="1204"/>
                  </a:cubicBezTo>
                  <a:cubicBezTo>
                    <a:pt x="271" y="1193"/>
                    <a:pt x="271" y="1193"/>
                    <a:pt x="271" y="1193"/>
                  </a:cubicBezTo>
                  <a:cubicBezTo>
                    <a:pt x="239" y="1157"/>
                    <a:pt x="239" y="1157"/>
                    <a:pt x="239" y="1157"/>
                  </a:cubicBezTo>
                  <a:cubicBezTo>
                    <a:pt x="203" y="1157"/>
                    <a:pt x="203" y="1157"/>
                    <a:pt x="203" y="1157"/>
                  </a:cubicBezTo>
                  <a:cubicBezTo>
                    <a:pt x="182" y="1183"/>
                    <a:pt x="182" y="1183"/>
                    <a:pt x="182" y="1183"/>
                  </a:cubicBezTo>
                  <a:cubicBezTo>
                    <a:pt x="146" y="1183"/>
                    <a:pt x="146" y="1183"/>
                    <a:pt x="146" y="1183"/>
                  </a:cubicBezTo>
                  <a:cubicBezTo>
                    <a:pt x="120" y="1204"/>
                    <a:pt x="120" y="1204"/>
                    <a:pt x="120" y="1204"/>
                  </a:cubicBezTo>
                  <a:cubicBezTo>
                    <a:pt x="120" y="1245"/>
                    <a:pt x="120" y="1245"/>
                    <a:pt x="120" y="1245"/>
                  </a:cubicBezTo>
                  <a:cubicBezTo>
                    <a:pt x="96" y="1260"/>
                    <a:pt x="96" y="1260"/>
                    <a:pt x="96" y="1260"/>
                  </a:cubicBezTo>
                  <a:cubicBezTo>
                    <a:pt x="45" y="1231"/>
                    <a:pt x="45" y="1231"/>
                    <a:pt x="45" y="1231"/>
                  </a:cubicBezTo>
                  <a:cubicBezTo>
                    <a:pt x="15" y="1214"/>
                    <a:pt x="15" y="1214"/>
                    <a:pt x="15" y="1214"/>
                  </a:cubicBezTo>
                  <a:cubicBezTo>
                    <a:pt x="20" y="1167"/>
                    <a:pt x="20" y="1167"/>
                    <a:pt x="20" y="1167"/>
                  </a:cubicBezTo>
                  <a:cubicBezTo>
                    <a:pt x="0" y="1120"/>
                    <a:pt x="0" y="1120"/>
                    <a:pt x="0" y="1120"/>
                  </a:cubicBezTo>
                  <a:cubicBezTo>
                    <a:pt x="67" y="1047"/>
                    <a:pt x="67" y="1047"/>
                    <a:pt x="67" y="1047"/>
                  </a:cubicBezTo>
                  <a:cubicBezTo>
                    <a:pt x="104" y="969"/>
                    <a:pt x="104" y="969"/>
                    <a:pt x="104" y="969"/>
                  </a:cubicBezTo>
                  <a:cubicBezTo>
                    <a:pt x="140" y="959"/>
                    <a:pt x="140" y="959"/>
                    <a:pt x="140" y="959"/>
                  </a:cubicBezTo>
                  <a:cubicBezTo>
                    <a:pt x="166" y="959"/>
                    <a:pt x="166" y="959"/>
                    <a:pt x="166" y="959"/>
                  </a:cubicBezTo>
                  <a:cubicBezTo>
                    <a:pt x="177" y="927"/>
                    <a:pt x="177" y="927"/>
                    <a:pt x="177" y="927"/>
                  </a:cubicBezTo>
                  <a:cubicBezTo>
                    <a:pt x="234" y="896"/>
                    <a:pt x="234" y="896"/>
                    <a:pt x="234" y="896"/>
                  </a:cubicBezTo>
                  <a:cubicBezTo>
                    <a:pt x="234" y="870"/>
                    <a:pt x="234" y="870"/>
                    <a:pt x="234" y="870"/>
                  </a:cubicBezTo>
                  <a:cubicBezTo>
                    <a:pt x="213" y="854"/>
                    <a:pt x="213" y="854"/>
                    <a:pt x="213" y="854"/>
                  </a:cubicBezTo>
                  <a:cubicBezTo>
                    <a:pt x="182" y="854"/>
                    <a:pt x="182" y="854"/>
                    <a:pt x="182" y="854"/>
                  </a:cubicBezTo>
                  <a:cubicBezTo>
                    <a:pt x="182" y="844"/>
                    <a:pt x="182" y="844"/>
                    <a:pt x="182" y="844"/>
                  </a:cubicBezTo>
                  <a:cubicBezTo>
                    <a:pt x="203" y="823"/>
                    <a:pt x="203" y="823"/>
                    <a:pt x="203" y="823"/>
                  </a:cubicBezTo>
                  <a:cubicBezTo>
                    <a:pt x="219" y="771"/>
                    <a:pt x="219" y="771"/>
                    <a:pt x="219" y="771"/>
                  </a:cubicBezTo>
                  <a:cubicBezTo>
                    <a:pt x="213" y="734"/>
                    <a:pt x="213" y="734"/>
                    <a:pt x="213" y="734"/>
                  </a:cubicBezTo>
                  <a:cubicBezTo>
                    <a:pt x="239" y="682"/>
                    <a:pt x="239" y="682"/>
                    <a:pt x="239" y="682"/>
                  </a:cubicBezTo>
                  <a:cubicBezTo>
                    <a:pt x="239" y="646"/>
                    <a:pt x="239" y="646"/>
                    <a:pt x="239" y="646"/>
                  </a:cubicBezTo>
                  <a:cubicBezTo>
                    <a:pt x="271" y="609"/>
                    <a:pt x="271" y="609"/>
                    <a:pt x="271" y="609"/>
                  </a:cubicBezTo>
                  <a:cubicBezTo>
                    <a:pt x="271" y="578"/>
                    <a:pt x="271" y="578"/>
                    <a:pt x="271" y="578"/>
                  </a:cubicBezTo>
                  <a:cubicBezTo>
                    <a:pt x="255" y="557"/>
                    <a:pt x="255" y="557"/>
                    <a:pt x="255" y="557"/>
                  </a:cubicBezTo>
                  <a:cubicBezTo>
                    <a:pt x="229" y="547"/>
                    <a:pt x="229" y="547"/>
                    <a:pt x="229" y="547"/>
                  </a:cubicBezTo>
                  <a:cubicBezTo>
                    <a:pt x="224" y="505"/>
                    <a:pt x="224" y="505"/>
                    <a:pt x="224" y="505"/>
                  </a:cubicBezTo>
                  <a:cubicBezTo>
                    <a:pt x="292" y="437"/>
                    <a:pt x="292" y="437"/>
                    <a:pt x="292" y="437"/>
                  </a:cubicBezTo>
                  <a:cubicBezTo>
                    <a:pt x="276" y="400"/>
                    <a:pt x="276" y="400"/>
                    <a:pt x="276" y="400"/>
                  </a:cubicBezTo>
                  <a:cubicBezTo>
                    <a:pt x="281" y="369"/>
                    <a:pt x="281" y="369"/>
                    <a:pt x="281" y="369"/>
                  </a:cubicBezTo>
                  <a:cubicBezTo>
                    <a:pt x="260" y="307"/>
                    <a:pt x="260" y="307"/>
                    <a:pt x="260" y="307"/>
                  </a:cubicBezTo>
                  <a:cubicBezTo>
                    <a:pt x="234" y="291"/>
                    <a:pt x="234" y="291"/>
                    <a:pt x="234" y="291"/>
                  </a:cubicBezTo>
                  <a:cubicBezTo>
                    <a:pt x="245" y="254"/>
                    <a:pt x="245" y="254"/>
                    <a:pt x="245" y="254"/>
                  </a:cubicBezTo>
                  <a:cubicBezTo>
                    <a:pt x="226" y="224"/>
                    <a:pt x="226" y="224"/>
                    <a:pt x="226" y="224"/>
                  </a:cubicBezTo>
                  <a:cubicBezTo>
                    <a:pt x="253" y="222"/>
                    <a:pt x="253" y="222"/>
                    <a:pt x="253" y="222"/>
                  </a:cubicBezTo>
                  <a:cubicBezTo>
                    <a:pt x="261" y="186"/>
                    <a:pt x="261" y="186"/>
                    <a:pt x="261" y="186"/>
                  </a:cubicBezTo>
                  <a:cubicBezTo>
                    <a:pt x="289" y="198"/>
                    <a:pt x="289" y="198"/>
                    <a:pt x="289" y="198"/>
                  </a:cubicBezTo>
                  <a:cubicBezTo>
                    <a:pt x="341" y="158"/>
                    <a:pt x="341" y="158"/>
                    <a:pt x="341" y="158"/>
                  </a:cubicBezTo>
                  <a:cubicBezTo>
                    <a:pt x="321" y="118"/>
                    <a:pt x="321" y="118"/>
                    <a:pt x="321" y="118"/>
                  </a:cubicBezTo>
                  <a:cubicBezTo>
                    <a:pt x="349" y="54"/>
                    <a:pt x="349" y="54"/>
                    <a:pt x="349" y="54"/>
                  </a:cubicBezTo>
                  <a:cubicBezTo>
                    <a:pt x="377" y="82"/>
                    <a:pt x="377" y="82"/>
                    <a:pt x="377" y="82"/>
                  </a:cubicBezTo>
                  <a:cubicBezTo>
                    <a:pt x="409" y="62"/>
                    <a:pt x="409" y="62"/>
                    <a:pt x="409" y="62"/>
                  </a:cubicBezTo>
                  <a:cubicBezTo>
                    <a:pt x="417" y="22"/>
                    <a:pt x="417" y="22"/>
                    <a:pt x="417" y="22"/>
                  </a:cubicBezTo>
                  <a:cubicBezTo>
                    <a:pt x="459" y="0"/>
                    <a:pt x="459" y="0"/>
                    <a:pt x="459" y="0"/>
                  </a:cubicBezTo>
                  <a:cubicBezTo>
                    <a:pt x="459" y="30"/>
                    <a:pt x="459" y="30"/>
                    <a:pt x="459" y="30"/>
                  </a:cubicBezTo>
                  <a:cubicBezTo>
                    <a:pt x="459" y="35"/>
                    <a:pt x="563" y="88"/>
                    <a:pt x="563" y="88"/>
                  </a:cubicBezTo>
                  <a:cubicBezTo>
                    <a:pt x="641" y="72"/>
                    <a:pt x="641" y="72"/>
                    <a:pt x="641" y="72"/>
                  </a:cubicBezTo>
                  <a:cubicBezTo>
                    <a:pt x="672" y="88"/>
                    <a:pt x="672" y="88"/>
                    <a:pt x="672" y="88"/>
                  </a:cubicBezTo>
                  <a:cubicBezTo>
                    <a:pt x="714" y="72"/>
                    <a:pt x="714" y="72"/>
                    <a:pt x="714" y="72"/>
                  </a:cubicBezTo>
                  <a:cubicBezTo>
                    <a:pt x="763" y="19"/>
                    <a:pt x="763" y="19"/>
                    <a:pt x="763" y="19"/>
                  </a:cubicBezTo>
                  <a:cubicBezTo>
                    <a:pt x="761" y="54"/>
                    <a:pt x="761" y="54"/>
                    <a:pt x="761" y="54"/>
                  </a:cubicBezTo>
                  <a:cubicBezTo>
                    <a:pt x="749" y="90"/>
                    <a:pt x="749" y="90"/>
                    <a:pt x="749" y="90"/>
                  </a:cubicBezTo>
                  <a:lnTo>
                    <a:pt x="769" y="12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14" name="เกาะลันตา (กระบี่)">
              <a:extLst>
                <a:ext uri="{FF2B5EF4-FFF2-40B4-BE49-F238E27FC236}">
                  <a16:creationId xmlns:a16="http://schemas.microsoft.com/office/drawing/2014/main" id="{0AB45407-F455-406B-8F4F-4D14A8498C1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6773" y="5711830"/>
              <a:ext cx="31091" cy="71326"/>
            </a:xfrm>
            <a:custGeom>
              <a:avLst/>
              <a:gdLst>
                <a:gd name="T0" fmla="*/ 0 w 76"/>
                <a:gd name="T1" fmla="*/ 40 h 176"/>
                <a:gd name="T2" fmla="*/ 4 w 76"/>
                <a:gd name="T3" fmla="*/ 96 h 176"/>
                <a:gd name="T4" fmla="*/ 32 w 76"/>
                <a:gd name="T5" fmla="*/ 168 h 176"/>
                <a:gd name="T6" fmla="*/ 48 w 76"/>
                <a:gd name="T7" fmla="*/ 176 h 176"/>
                <a:gd name="T8" fmla="*/ 60 w 76"/>
                <a:gd name="T9" fmla="*/ 148 h 176"/>
                <a:gd name="T10" fmla="*/ 36 w 76"/>
                <a:gd name="T11" fmla="*/ 104 h 176"/>
                <a:gd name="T12" fmla="*/ 36 w 76"/>
                <a:gd name="T13" fmla="*/ 88 h 176"/>
                <a:gd name="T14" fmla="*/ 72 w 76"/>
                <a:gd name="T15" fmla="*/ 68 h 176"/>
                <a:gd name="T16" fmla="*/ 76 w 76"/>
                <a:gd name="T17" fmla="*/ 12 h 176"/>
                <a:gd name="T18" fmla="*/ 20 w 76"/>
                <a:gd name="T19" fmla="*/ 0 h 176"/>
                <a:gd name="T20" fmla="*/ 0 w 76"/>
                <a:gd name="T21" fmla="*/ 4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" h="176">
                  <a:moveTo>
                    <a:pt x="0" y="40"/>
                  </a:moveTo>
                  <a:cubicBezTo>
                    <a:pt x="4" y="96"/>
                    <a:pt x="4" y="96"/>
                    <a:pt x="4" y="96"/>
                  </a:cubicBezTo>
                  <a:cubicBezTo>
                    <a:pt x="32" y="168"/>
                    <a:pt x="32" y="168"/>
                    <a:pt x="32" y="168"/>
                  </a:cubicBezTo>
                  <a:cubicBezTo>
                    <a:pt x="48" y="176"/>
                    <a:pt x="48" y="176"/>
                    <a:pt x="48" y="176"/>
                  </a:cubicBezTo>
                  <a:cubicBezTo>
                    <a:pt x="60" y="148"/>
                    <a:pt x="60" y="148"/>
                    <a:pt x="60" y="148"/>
                  </a:cubicBezTo>
                  <a:cubicBezTo>
                    <a:pt x="36" y="104"/>
                    <a:pt x="36" y="104"/>
                    <a:pt x="36" y="104"/>
                  </a:cubicBezTo>
                  <a:cubicBezTo>
                    <a:pt x="36" y="88"/>
                    <a:pt x="36" y="88"/>
                    <a:pt x="36" y="88"/>
                  </a:cubicBezTo>
                  <a:cubicBezTo>
                    <a:pt x="72" y="68"/>
                    <a:pt x="72" y="68"/>
                    <a:pt x="72" y="68"/>
                  </a:cubicBezTo>
                  <a:cubicBezTo>
                    <a:pt x="76" y="12"/>
                    <a:pt x="76" y="12"/>
                    <a:pt x="76" y="12"/>
                  </a:cubicBezTo>
                  <a:cubicBezTo>
                    <a:pt x="76" y="12"/>
                    <a:pt x="24" y="0"/>
                    <a:pt x="20" y="0"/>
                  </a:cubicBezTo>
                  <a:lnTo>
                    <a:pt x="0" y="4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175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63" name="กระบี่">
              <a:extLst>
                <a:ext uri="{FF2B5EF4-FFF2-40B4-BE49-F238E27FC236}">
                  <a16:creationId xmlns:a16="http://schemas.microsoft.com/office/drawing/2014/main" id="{D5ADF6DD-C03F-4AAB-921F-A93338C26F9A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4123" y="5360690"/>
              <a:ext cx="277986" cy="360285"/>
            </a:xfrm>
            <a:custGeom>
              <a:avLst/>
              <a:gdLst>
                <a:gd name="T0" fmla="*/ 654 w 680"/>
                <a:gd name="T1" fmla="*/ 657 h 884"/>
                <a:gd name="T2" fmla="*/ 588 w 680"/>
                <a:gd name="T3" fmla="*/ 681 h 884"/>
                <a:gd name="T4" fmla="*/ 597 w 680"/>
                <a:gd name="T5" fmla="*/ 715 h 884"/>
                <a:gd name="T6" fmla="*/ 586 w 680"/>
                <a:gd name="T7" fmla="*/ 788 h 884"/>
                <a:gd name="T8" fmla="*/ 560 w 680"/>
                <a:gd name="T9" fmla="*/ 884 h 884"/>
                <a:gd name="T10" fmla="*/ 513 w 680"/>
                <a:gd name="T11" fmla="*/ 856 h 884"/>
                <a:gd name="T12" fmla="*/ 452 w 680"/>
                <a:gd name="T13" fmla="*/ 806 h 884"/>
                <a:gd name="T14" fmla="*/ 432 w 680"/>
                <a:gd name="T15" fmla="*/ 770 h 884"/>
                <a:gd name="T16" fmla="*/ 356 w 680"/>
                <a:gd name="T17" fmla="*/ 830 h 884"/>
                <a:gd name="T18" fmla="*/ 342 w 680"/>
                <a:gd name="T19" fmla="*/ 760 h 884"/>
                <a:gd name="T20" fmla="*/ 324 w 680"/>
                <a:gd name="T21" fmla="*/ 690 h 884"/>
                <a:gd name="T22" fmla="*/ 344 w 680"/>
                <a:gd name="T23" fmla="*/ 722 h 884"/>
                <a:gd name="T24" fmla="*/ 380 w 680"/>
                <a:gd name="T25" fmla="*/ 682 h 884"/>
                <a:gd name="T26" fmla="*/ 380 w 680"/>
                <a:gd name="T27" fmla="*/ 622 h 884"/>
                <a:gd name="T28" fmla="*/ 316 w 680"/>
                <a:gd name="T29" fmla="*/ 638 h 884"/>
                <a:gd name="T30" fmla="*/ 288 w 680"/>
                <a:gd name="T31" fmla="*/ 562 h 884"/>
                <a:gd name="T32" fmla="*/ 188 w 680"/>
                <a:gd name="T33" fmla="*/ 578 h 884"/>
                <a:gd name="T34" fmla="*/ 128 w 680"/>
                <a:gd name="T35" fmla="*/ 546 h 884"/>
                <a:gd name="T36" fmla="*/ 108 w 680"/>
                <a:gd name="T37" fmla="*/ 406 h 884"/>
                <a:gd name="T38" fmla="*/ 52 w 680"/>
                <a:gd name="T39" fmla="*/ 298 h 884"/>
                <a:gd name="T40" fmla="*/ 0 w 680"/>
                <a:gd name="T41" fmla="*/ 330 h 884"/>
                <a:gd name="T42" fmla="*/ 36 w 680"/>
                <a:gd name="T43" fmla="*/ 250 h 884"/>
                <a:gd name="T44" fmla="*/ 8 w 680"/>
                <a:gd name="T45" fmla="*/ 226 h 884"/>
                <a:gd name="T46" fmla="*/ 7 w 680"/>
                <a:gd name="T47" fmla="*/ 167 h 884"/>
                <a:gd name="T48" fmla="*/ 39 w 680"/>
                <a:gd name="T49" fmla="*/ 141 h 884"/>
                <a:gd name="T50" fmla="*/ 54 w 680"/>
                <a:gd name="T51" fmla="*/ 42 h 884"/>
                <a:gd name="T52" fmla="*/ 96 w 680"/>
                <a:gd name="T53" fmla="*/ 11 h 884"/>
                <a:gd name="T54" fmla="*/ 169 w 680"/>
                <a:gd name="T55" fmla="*/ 0 h 884"/>
                <a:gd name="T56" fmla="*/ 237 w 680"/>
                <a:gd name="T57" fmla="*/ 73 h 884"/>
                <a:gd name="T58" fmla="*/ 263 w 680"/>
                <a:gd name="T59" fmla="*/ 219 h 884"/>
                <a:gd name="T60" fmla="*/ 451 w 680"/>
                <a:gd name="T61" fmla="*/ 287 h 884"/>
                <a:gd name="T62" fmla="*/ 558 w 680"/>
                <a:gd name="T63" fmla="*/ 325 h 884"/>
                <a:gd name="T64" fmla="*/ 612 w 680"/>
                <a:gd name="T65" fmla="*/ 365 h 884"/>
                <a:gd name="T66" fmla="*/ 592 w 680"/>
                <a:gd name="T67" fmla="*/ 428 h 884"/>
                <a:gd name="T68" fmla="*/ 571 w 680"/>
                <a:gd name="T69" fmla="*/ 490 h 884"/>
                <a:gd name="T70" fmla="*/ 680 w 680"/>
                <a:gd name="T71" fmla="*/ 600 h 8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80" h="884">
                  <a:moveTo>
                    <a:pt x="680" y="600"/>
                  </a:moveTo>
                  <a:cubicBezTo>
                    <a:pt x="654" y="657"/>
                    <a:pt x="654" y="657"/>
                    <a:pt x="654" y="657"/>
                  </a:cubicBezTo>
                  <a:cubicBezTo>
                    <a:pt x="648" y="660"/>
                    <a:pt x="648" y="660"/>
                    <a:pt x="648" y="660"/>
                  </a:cubicBezTo>
                  <a:cubicBezTo>
                    <a:pt x="588" y="681"/>
                    <a:pt x="588" y="681"/>
                    <a:pt x="588" y="681"/>
                  </a:cubicBezTo>
                  <a:cubicBezTo>
                    <a:pt x="581" y="683"/>
                    <a:pt x="581" y="683"/>
                    <a:pt x="581" y="683"/>
                  </a:cubicBezTo>
                  <a:cubicBezTo>
                    <a:pt x="597" y="715"/>
                    <a:pt x="597" y="715"/>
                    <a:pt x="597" y="715"/>
                  </a:cubicBezTo>
                  <a:cubicBezTo>
                    <a:pt x="566" y="746"/>
                    <a:pt x="566" y="746"/>
                    <a:pt x="566" y="746"/>
                  </a:cubicBezTo>
                  <a:cubicBezTo>
                    <a:pt x="586" y="788"/>
                    <a:pt x="586" y="788"/>
                    <a:pt x="586" y="788"/>
                  </a:cubicBezTo>
                  <a:cubicBezTo>
                    <a:pt x="586" y="861"/>
                    <a:pt x="586" y="861"/>
                    <a:pt x="586" y="861"/>
                  </a:cubicBezTo>
                  <a:cubicBezTo>
                    <a:pt x="560" y="884"/>
                    <a:pt x="560" y="884"/>
                    <a:pt x="560" y="884"/>
                  </a:cubicBezTo>
                  <a:cubicBezTo>
                    <a:pt x="544" y="862"/>
                    <a:pt x="544" y="862"/>
                    <a:pt x="544" y="862"/>
                  </a:cubicBezTo>
                  <a:cubicBezTo>
                    <a:pt x="513" y="856"/>
                    <a:pt x="513" y="856"/>
                    <a:pt x="513" y="856"/>
                  </a:cubicBezTo>
                  <a:cubicBezTo>
                    <a:pt x="504" y="854"/>
                    <a:pt x="504" y="854"/>
                    <a:pt x="504" y="854"/>
                  </a:cubicBezTo>
                  <a:cubicBezTo>
                    <a:pt x="452" y="806"/>
                    <a:pt x="452" y="806"/>
                    <a:pt x="452" y="806"/>
                  </a:cubicBezTo>
                  <a:cubicBezTo>
                    <a:pt x="448" y="762"/>
                    <a:pt x="448" y="762"/>
                    <a:pt x="448" y="762"/>
                  </a:cubicBezTo>
                  <a:cubicBezTo>
                    <a:pt x="432" y="770"/>
                    <a:pt x="432" y="770"/>
                    <a:pt x="432" y="770"/>
                  </a:cubicBezTo>
                  <a:cubicBezTo>
                    <a:pt x="432" y="770"/>
                    <a:pt x="412" y="830"/>
                    <a:pt x="408" y="834"/>
                  </a:cubicBezTo>
                  <a:cubicBezTo>
                    <a:pt x="404" y="838"/>
                    <a:pt x="360" y="834"/>
                    <a:pt x="356" y="830"/>
                  </a:cubicBezTo>
                  <a:cubicBezTo>
                    <a:pt x="352" y="826"/>
                    <a:pt x="336" y="766"/>
                    <a:pt x="340" y="762"/>
                  </a:cubicBezTo>
                  <a:cubicBezTo>
                    <a:pt x="341" y="761"/>
                    <a:pt x="341" y="761"/>
                    <a:pt x="342" y="760"/>
                  </a:cubicBezTo>
                  <a:cubicBezTo>
                    <a:pt x="324" y="718"/>
                    <a:pt x="324" y="718"/>
                    <a:pt x="324" y="718"/>
                  </a:cubicBezTo>
                  <a:cubicBezTo>
                    <a:pt x="324" y="690"/>
                    <a:pt x="324" y="690"/>
                    <a:pt x="324" y="690"/>
                  </a:cubicBezTo>
                  <a:cubicBezTo>
                    <a:pt x="324" y="686"/>
                    <a:pt x="344" y="690"/>
                    <a:pt x="344" y="690"/>
                  </a:cubicBezTo>
                  <a:cubicBezTo>
                    <a:pt x="344" y="722"/>
                    <a:pt x="344" y="722"/>
                    <a:pt x="344" y="722"/>
                  </a:cubicBezTo>
                  <a:cubicBezTo>
                    <a:pt x="357" y="731"/>
                    <a:pt x="357" y="731"/>
                    <a:pt x="357" y="731"/>
                  </a:cubicBezTo>
                  <a:cubicBezTo>
                    <a:pt x="368" y="708"/>
                    <a:pt x="380" y="682"/>
                    <a:pt x="380" y="682"/>
                  </a:cubicBezTo>
                  <a:cubicBezTo>
                    <a:pt x="396" y="630"/>
                    <a:pt x="396" y="630"/>
                    <a:pt x="396" y="630"/>
                  </a:cubicBezTo>
                  <a:cubicBezTo>
                    <a:pt x="380" y="622"/>
                    <a:pt x="380" y="622"/>
                    <a:pt x="380" y="622"/>
                  </a:cubicBezTo>
                  <a:cubicBezTo>
                    <a:pt x="356" y="670"/>
                    <a:pt x="356" y="670"/>
                    <a:pt x="356" y="670"/>
                  </a:cubicBezTo>
                  <a:cubicBezTo>
                    <a:pt x="316" y="638"/>
                    <a:pt x="316" y="638"/>
                    <a:pt x="316" y="638"/>
                  </a:cubicBezTo>
                  <a:cubicBezTo>
                    <a:pt x="280" y="634"/>
                    <a:pt x="280" y="634"/>
                    <a:pt x="280" y="634"/>
                  </a:cubicBezTo>
                  <a:cubicBezTo>
                    <a:pt x="288" y="562"/>
                    <a:pt x="288" y="562"/>
                    <a:pt x="288" y="562"/>
                  </a:cubicBezTo>
                  <a:cubicBezTo>
                    <a:pt x="236" y="546"/>
                    <a:pt x="236" y="546"/>
                    <a:pt x="236" y="546"/>
                  </a:cubicBezTo>
                  <a:cubicBezTo>
                    <a:pt x="188" y="578"/>
                    <a:pt x="188" y="578"/>
                    <a:pt x="188" y="578"/>
                  </a:cubicBezTo>
                  <a:cubicBezTo>
                    <a:pt x="160" y="550"/>
                    <a:pt x="160" y="550"/>
                    <a:pt x="160" y="550"/>
                  </a:cubicBezTo>
                  <a:cubicBezTo>
                    <a:pt x="128" y="546"/>
                    <a:pt x="128" y="546"/>
                    <a:pt x="128" y="546"/>
                  </a:cubicBezTo>
                  <a:cubicBezTo>
                    <a:pt x="108" y="518"/>
                    <a:pt x="108" y="518"/>
                    <a:pt x="108" y="518"/>
                  </a:cubicBezTo>
                  <a:cubicBezTo>
                    <a:pt x="108" y="406"/>
                    <a:pt x="108" y="406"/>
                    <a:pt x="108" y="406"/>
                  </a:cubicBezTo>
                  <a:cubicBezTo>
                    <a:pt x="80" y="378"/>
                    <a:pt x="80" y="378"/>
                    <a:pt x="80" y="378"/>
                  </a:cubicBezTo>
                  <a:cubicBezTo>
                    <a:pt x="52" y="298"/>
                    <a:pt x="52" y="298"/>
                    <a:pt x="52" y="298"/>
                  </a:cubicBezTo>
                  <a:cubicBezTo>
                    <a:pt x="28" y="334"/>
                    <a:pt x="28" y="334"/>
                    <a:pt x="28" y="334"/>
                  </a:cubicBezTo>
                  <a:cubicBezTo>
                    <a:pt x="0" y="330"/>
                    <a:pt x="0" y="330"/>
                    <a:pt x="0" y="330"/>
                  </a:cubicBezTo>
                  <a:cubicBezTo>
                    <a:pt x="0" y="278"/>
                    <a:pt x="0" y="278"/>
                    <a:pt x="0" y="278"/>
                  </a:cubicBezTo>
                  <a:cubicBezTo>
                    <a:pt x="36" y="250"/>
                    <a:pt x="36" y="250"/>
                    <a:pt x="36" y="250"/>
                  </a:cubicBezTo>
                  <a:cubicBezTo>
                    <a:pt x="8" y="226"/>
                    <a:pt x="8" y="226"/>
                    <a:pt x="8" y="226"/>
                  </a:cubicBezTo>
                  <a:cubicBezTo>
                    <a:pt x="8" y="226"/>
                    <a:pt x="8" y="226"/>
                    <a:pt x="8" y="226"/>
                  </a:cubicBezTo>
                  <a:cubicBezTo>
                    <a:pt x="23" y="198"/>
                    <a:pt x="23" y="198"/>
                    <a:pt x="23" y="198"/>
                  </a:cubicBezTo>
                  <a:cubicBezTo>
                    <a:pt x="7" y="167"/>
                    <a:pt x="7" y="167"/>
                    <a:pt x="7" y="167"/>
                  </a:cubicBezTo>
                  <a:cubicBezTo>
                    <a:pt x="31" y="147"/>
                    <a:pt x="31" y="147"/>
                    <a:pt x="31" y="147"/>
                  </a:cubicBezTo>
                  <a:cubicBezTo>
                    <a:pt x="39" y="141"/>
                    <a:pt x="39" y="141"/>
                    <a:pt x="39" y="141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54" y="42"/>
                    <a:pt x="54" y="42"/>
                    <a:pt x="54" y="42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96" y="11"/>
                    <a:pt x="96" y="11"/>
                    <a:pt x="96" y="11"/>
                  </a:cubicBezTo>
                  <a:cubicBezTo>
                    <a:pt x="133" y="26"/>
                    <a:pt x="133" y="26"/>
                    <a:pt x="133" y="26"/>
                  </a:cubicBezTo>
                  <a:cubicBezTo>
                    <a:pt x="169" y="0"/>
                    <a:pt x="169" y="0"/>
                    <a:pt x="169" y="0"/>
                  </a:cubicBezTo>
                  <a:cubicBezTo>
                    <a:pt x="226" y="11"/>
                    <a:pt x="226" y="11"/>
                    <a:pt x="226" y="11"/>
                  </a:cubicBezTo>
                  <a:cubicBezTo>
                    <a:pt x="237" y="73"/>
                    <a:pt x="237" y="73"/>
                    <a:pt x="237" y="73"/>
                  </a:cubicBezTo>
                  <a:cubicBezTo>
                    <a:pt x="263" y="89"/>
                    <a:pt x="263" y="89"/>
                    <a:pt x="263" y="89"/>
                  </a:cubicBezTo>
                  <a:cubicBezTo>
                    <a:pt x="263" y="219"/>
                    <a:pt x="263" y="219"/>
                    <a:pt x="263" y="219"/>
                  </a:cubicBezTo>
                  <a:cubicBezTo>
                    <a:pt x="362" y="287"/>
                    <a:pt x="362" y="287"/>
                    <a:pt x="362" y="287"/>
                  </a:cubicBezTo>
                  <a:cubicBezTo>
                    <a:pt x="451" y="287"/>
                    <a:pt x="451" y="287"/>
                    <a:pt x="451" y="287"/>
                  </a:cubicBezTo>
                  <a:cubicBezTo>
                    <a:pt x="524" y="334"/>
                    <a:pt x="524" y="334"/>
                    <a:pt x="524" y="334"/>
                  </a:cubicBezTo>
                  <a:cubicBezTo>
                    <a:pt x="558" y="325"/>
                    <a:pt x="558" y="325"/>
                    <a:pt x="558" y="325"/>
                  </a:cubicBezTo>
                  <a:cubicBezTo>
                    <a:pt x="566" y="323"/>
                    <a:pt x="566" y="323"/>
                    <a:pt x="566" y="323"/>
                  </a:cubicBezTo>
                  <a:cubicBezTo>
                    <a:pt x="612" y="365"/>
                    <a:pt x="612" y="365"/>
                    <a:pt x="612" y="365"/>
                  </a:cubicBezTo>
                  <a:cubicBezTo>
                    <a:pt x="581" y="402"/>
                    <a:pt x="581" y="402"/>
                    <a:pt x="581" y="402"/>
                  </a:cubicBezTo>
                  <a:cubicBezTo>
                    <a:pt x="592" y="428"/>
                    <a:pt x="592" y="428"/>
                    <a:pt x="592" y="428"/>
                  </a:cubicBezTo>
                  <a:cubicBezTo>
                    <a:pt x="566" y="449"/>
                    <a:pt x="566" y="449"/>
                    <a:pt x="566" y="449"/>
                  </a:cubicBezTo>
                  <a:cubicBezTo>
                    <a:pt x="571" y="490"/>
                    <a:pt x="571" y="490"/>
                    <a:pt x="571" y="490"/>
                  </a:cubicBezTo>
                  <a:cubicBezTo>
                    <a:pt x="571" y="490"/>
                    <a:pt x="649" y="485"/>
                    <a:pt x="654" y="490"/>
                  </a:cubicBezTo>
                  <a:cubicBezTo>
                    <a:pt x="659" y="496"/>
                    <a:pt x="680" y="600"/>
                    <a:pt x="680" y="600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97" name="===ภาคใต้===">
              <a:extLst>
                <a:ext uri="{FF2B5EF4-FFF2-40B4-BE49-F238E27FC236}">
                  <a16:creationId xmlns:a16="http://schemas.microsoft.com/office/drawing/2014/main" id="{812A0FB9-C836-4003-9555-E4FDA9EC6475}"/>
                </a:ext>
              </a:extLst>
            </p:cNvPr>
            <p:cNvSpPr txBox="1"/>
            <p:nvPr/>
          </p:nvSpPr>
          <p:spPr>
            <a:xfrm>
              <a:off x="2308654" y="5815521"/>
              <a:ext cx="46839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h-TH" sz="8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ภาคใต้</a:t>
              </a:r>
            </a:p>
          </p:txBody>
        </p:sp>
        <p:sp>
          <p:nvSpPr>
            <p:cNvPr id="951" name="ราชบุรี">
              <a:extLst>
                <a:ext uri="{FF2B5EF4-FFF2-40B4-BE49-F238E27FC236}">
                  <a16:creationId xmlns:a16="http://schemas.microsoft.com/office/drawing/2014/main" id="{1F408DAD-2155-4D29-898E-4340A2D0AC3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3350" y="3451367"/>
              <a:ext cx="329194" cy="296274"/>
            </a:xfrm>
            <a:custGeom>
              <a:avLst/>
              <a:gdLst>
                <a:gd name="T0" fmla="*/ 798 w 803"/>
                <a:gd name="T1" fmla="*/ 271 h 725"/>
                <a:gd name="T2" fmla="*/ 767 w 803"/>
                <a:gd name="T3" fmla="*/ 398 h 725"/>
                <a:gd name="T4" fmla="*/ 710 w 803"/>
                <a:gd name="T5" fmla="*/ 428 h 725"/>
                <a:gd name="T6" fmla="*/ 642 w 803"/>
                <a:gd name="T7" fmla="*/ 402 h 725"/>
                <a:gd name="T8" fmla="*/ 636 w 803"/>
                <a:gd name="T9" fmla="*/ 503 h 725"/>
                <a:gd name="T10" fmla="*/ 517 w 803"/>
                <a:gd name="T11" fmla="*/ 553 h 725"/>
                <a:gd name="T12" fmla="*/ 438 w 803"/>
                <a:gd name="T13" fmla="*/ 678 h 725"/>
                <a:gd name="T14" fmla="*/ 329 w 803"/>
                <a:gd name="T15" fmla="*/ 673 h 725"/>
                <a:gd name="T16" fmla="*/ 245 w 803"/>
                <a:gd name="T17" fmla="*/ 699 h 725"/>
                <a:gd name="T18" fmla="*/ 157 w 803"/>
                <a:gd name="T19" fmla="*/ 647 h 725"/>
                <a:gd name="T20" fmla="*/ 131 w 803"/>
                <a:gd name="T21" fmla="*/ 725 h 725"/>
                <a:gd name="T22" fmla="*/ 52 w 803"/>
                <a:gd name="T23" fmla="*/ 678 h 725"/>
                <a:gd name="T24" fmla="*/ 40 w 803"/>
                <a:gd name="T25" fmla="*/ 674 h 725"/>
                <a:gd name="T26" fmla="*/ 28 w 803"/>
                <a:gd name="T27" fmla="*/ 626 h 725"/>
                <a:gd name="T28" fmla="*/ 40 w 803"/>
                <a:gd name="T29" fmla="*/ 606 h 725"/>
                <a:gd name="T30" fmla="*/ 20 w 803"/>
                <a:gd name="T31" fmla="*/ 578 h 725"/>
                <a:gd name="T32" fmla="*/ 33 w 803"/>
                <a:gd name="T33" fmla="*/ 545 h 725"/>
                <a:gd name="T34" fmla="*/ 16 w 803"/>
                <a:gd name="T35" fmla="*/ 410 h 725"/>
                <a:gd name="T36" fmla="*/ 0 w 803"/>
                <a:gd name="T37" fmla="*/ 334 h 725"/>
                <a:gd name="T38" fmla="*/ 12 w 803"/>
                <a:gd name="T39" fmla="*/ 314 h 725"/>
                <a:gd name="T40" fmla="*/ 0 w 803"/>
                <a:gd name="T41" fmla="*/ 215 h 725"/>
                <a:gd name="T42" fmla="*/ 94 w 803"/>
                <a:gd name="T43" fmla="*/ 188 h 725"/>
                <a:gd name="T44" fmla="*/ 204 w 803"/>
                <a:gd name="T45" fmla="*/ 172 h 725"/>
                <a:gd name="T46" fmla="*/ 303 w 803"/>
                <a:gd name="T47" fmla="*/ 162 h 725"/>
                <a:gd name="T48" fmla="*/ 449 w 803"/>
                <a:gd name="T49" fmla="*/ 89 h 725"/>
                <a:gd name="T50" fmla="*/ 564 w 803"/>
                <a:gd name="T51" fmla="*/ 109 h 725"/>
                <a:gd name="T52" fmla="*/ 663 w 803"/>
                <a:gd name="T53" fmla="*/ 0 h 725"/>
                <a:gd name="T54" fmla="*/ 652 w 803"/>
                <a:gd name="T55" fmla="*/ 31 h 725"/>
                <a:gd name="T56" fmla="*/ 704 w 803"/>
                <a:gd name="T57" fmla="*/ 99 h 725"/>
                <a:gd name="T58" fmla="*/ 678 w 803"/>
                <a:gd name="T59" fmla="*/ 182 h 725"/>
                <a:gd name="T60" fmla="*/ 731 w 803"/>
                <a:gd name="T61" fmla="*/ 182 h 725"/>
                <a:gd name="T62" fmla="*/ 757 w 803"/>
                <a:gd name="T63" fmla="*/ 229 h 725"/>
                <a:gd name="T64" fmla="*/ 803 w 803"/>
                <a:gd name="T65" fmla="*/ 271 h 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03" h="725">
                  <a:moveTo>
                    <a:pt x="803" y="271"/>
                  </a:moveTo>
                  <a:cubicBezTo>
                    <a:pt x="798" y="271"/>
                    <a:pt x="798" y="271"/>
                    <a:pt x="798" y="271"/>
                  </a:cubicBezTo>
                  <a:cubicBezTo>
                    <a:pt x="772" y="313"/>
                    <a:pt x="772" y="313"/>
                    <a:pt x="772" y="313"/>
                  </a:cubicBezTo>
                  <a:cubicBezTo>
                    <a:pt x="767" y="398"/>
                    <a:pt x="767" y="398"/>
                    <a:pt x="767" y="398"/>
                  </a:cubicBezTo>
                  <a:cubicBezTo>
                    <a:pt x="731" y="407"/>
                    <a:pt x="731" y="407"/>
                    <a:pt x="731" y="407"/>
                  </a:cubicBezTo>
                  <a:cubicBezTo>
                    <a:pt x="710" y="428"/>
                    <a:pt x="710" y="428"/>
                    <a:pt x="710" y="428"/>
                  </a:cubicBezTo>
                  <a:cubicBezTo>
                    <a:pt x="668" y="391"/>
                    <a:pt x="668" y="391"/>
                    <a:pt x="668" y="391"/>
                  </a:cubicBezTo>
                  <a:cubicBezTo>
                    <a:pt x="642" y="402"/>
                    <a:pt x="642" y="402"/>
                    <a:pt x="642" y="402"/>
                  </a:cubicBezTo>
                  <a:cubicBezTo>
                    <a:pt x="647" y="469"/>
                    <a:pt x="647" y="469"/>
                    <a:pt x="647" y="469"/>
                  </a:cubicBezTo>
                  <a:cubicBezTo>
                    <a:pt x="636" y="503"/>
                    <a:pt x="636" y="503"/>
                    <a:pt x="636" y="503"/>
                  </a:cubicBezTo>
                  <a:cubicBezTo>
                    <a:pt x="616" y="561"/>
                    <a:pt x="616" y="561"/>
                    <a:pt x="616" y="561"/>
                  </a:cubicBezTo>
                  <a:cubicBezTo>
                    <a:pt x="517" y="553"/>
                    <a:pt x="517" y="553"/>
                    <a:pt x="517" y="553"/>
                  </a:cubicBezTo>
                  <a:cubicBezTo>
                    <a:pt x="444" y="610"/>
                    <a:pt x="444" y="610"/>
                    <a:pt x="444" y="610"/>
                  </a:cubicBezTo>
                  <a:cubicBezTo>
                    <a:pt x="438" y="678"/>
                    <a:pt x="438" y="678"/>
                    <a:pt x="438" y="678"/>
                  </a:cubicBezTo>
                  <a:cubicBezTo>
                    <a:pt x="376" y="683"/>
                    <a:pt x="376" y="683"/>
                    <a:pt x="376" y="683"/>
                  </a:cubicBezTo>
                  <a:cubicBezTo>
                    <a:pt x="329" y="673"/>
                    <a:pt x="329" y="673"/>
                    <a:pt x="329" y="673"/>
                  </a:cubicBezTo>
                  <a:cubicBezTo>
                    <a:pt x="329" y="673"/>
                    <a:pt x="298" y="699"/>
                    <a:pt x="292" y="699"/>
                  </a:cubicBezTo>
                  <a:cubicBezTo>
                    <a:pt x="245" y="699"/>
                    <a:pt x="245" y="699"/>
                    <a:pt x="245" y="699"/>
                  </a:cubicBezTo>
                  <a:cubicBezTo>
                    <a:pt x="183" y="652"/>
                    <a:pt x="183" y="652"/>
                    <a:pt x="183" y="652"/>
                  </a:cubicBezTo>
                  <a:cubicBezTo>
                    <a:pt x="157" y="647"/>
                    <a:pt x="157" y="647"/>
                    <a:pt x="157" y="647"/>
                  </a:cubicBezTo>
                  <a:cubicBezTo>
                    <a:pt x="146" y="673"/>
                    <a:pt x="146" y="673"/>
                    <a:pt x="146" y="673"/>
                  </a:cubicBezTo>
                  <a:cubicBezTo>
                    <a:pt x="131" y="725"/>
                    <a:pt x="131" y="725"/>
                    <a:pt x="131" y="725"/>
                  </a:cubicBezTo>
                  <a:cubicBezTo>
                    <a:pt x="94" y="725"/>
                    <a:pt x="94" y="725"/>
                    <a:pt x="94" y="725"/>
                  </a:cubicBezTo>
                  <a:cubicBezTo>
                    <a:pt x="52" y="678"/>
                    <a:pt x="52" y="678"/>
                    <a:pt x="52" y="678"/>
                  </a:cubicBezTo>
                  <a:cubicBezTo>
                    <a:pt x="40" y="674"/>
                    <a:pt x="40" y="674"/>
                    <a:pt x="40" y="674"/>
                  </a:cubicBezTo>
                  <a:cubicBezTo>
                    <a:pt x="40" y="674"/>
                    <a:pt x="40" y="674"/>
                    <a:pt x="40" y="674"/>
                  </a:cubicBezTo>
                  <a:cubicBezTo>
                    <a:pt x="24" y="642"/>
                    <a:pt x="24" y="642"/>
                    <a:pt x="24" y="642"/>
                  </a:cubicBezTo>
                  <a:cubicBezTo>
                    <a:pt x="28" y="626"/>
                    <a:pt x="28" y="626"/>
                    <a:pt x="28" y="626"/>
                  </a:cubicBezTo>
                  <a:cubicBezTo>
                    <a:pt x="40" y="622"/>
                    <a:pt x="40" y="622"/>
                    <a:pt x="40" y="622"/>
                  </a:cubicBezTo>
                  <a:cubicBezTo>
                    <a:pt x="40" y="606"/>
                    <a:pt x="40" y="606"/>
                    <a:pt x="40" y="606"/>
                  </a:cubicBezTo>
                  <a:cubicBezTo>
                    <a:pt x="20" y="598"/>
                    <a:pt x="20" y="598"/>
                    <a:pt x="20" y="598"/>
                  </a:cubicBezTo>
                  <a:cubicBezTo>
                    <a:pt x="20" y="578"/>
                    <a:pt x="20" y="578"/>
                    <a:pt x="20" y="578"/>
                  </a:cubicBezTo>
                  <a:cubicBezTo>
                    <a:pt x="32" y="554"/>
                    <a:pt x="32" y="554"/>
                    <a:pt x="32" y="554"/>
                  </a:cubicBezTo>
                  <a:cubicBezTo>
                    <a:pt x="33" y="545"/>
                    <a:pt x="33" y="545"/>
                    <a:pt x="33" y="545"/>
                  </a:cubicBezTo>
                  <a:cubicBezTo>
                    <a:pt x="36" y="426"/>
                    <a:pt x="36" y="426"/>
                    <a:pt x="36" y="426"/>
                  </a:cubicBezTo>
                  <a:cubicBezTo>
                    <a:pt x="16" y="410"/>
                    <a:pt x="16" y="410"/>
                    <a:pt x="16" y="410"/>
                  </a:cubicBezTo>
                  <a:cubicBezTo>
                    <a:pt x="24" y="358"/>
                    <a:pt x="24" y="358"/>
                    <a:pt x="24" y="358"/>
                  </a:cubicBezTo>
                  <a:cubicBezTo>
                    <a:pt x="0" y="334"/>
                    <a:pt x="0" y="334"/>
                    <a:pt x="0" y="334"/>
                  </a:cubicBezTo>
                  <a:cubicBezTo>
                    <a:pt x="12" y="330"/>
                    <a:pt x="12" y="330"/>
                    <a:pt x="12" y="330"/>
                  </a:cubicBezTo>
                  <a:cubicBezTo>
                    <a:pt x="12" y="314"/>
                    <a:pt x="12" y="314"/>
                    <a:pt x="12" y="314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52" y="182"/>
                    <a:pt x="52" y="182"/>
                    <a:pt x="52" y="182"/>
                  </a:cubicBezTo>
                  <a:cubicBezTo>
                    <a:pt x="94" y="188"/>
                    <a:pt x="94" y="188"/>
                    <a:pt x="94" y="188"/>
                  </a:cubicBezTo>
                  <a:cubicBezTo>
                    <a:pt x="141" y="172"/>
                    <a:pt x="141" y="172"/>
                    <a:pt x="141" y="172"/>
                  </a:cubicBezTo>
                  <a:cubicBezTo>
                    <a:pt x="204" y="172"/>
                    <a:pt x="204" y="172"/>
                    <a:pt x="204" y="172"/>
                  </a:cubicBezTo>
                  <a:cubicBezTo>
                    <a:pt x="266" y="136"/>
                    <a:pt x="266" y="136"/>
                    <a:pt x="266" y="136"/>
                  </a:cubicBezTo>
                  <a:cubicBezTo>
                    <a:pt x="303" y="162"/>
                    <a:pt x="303" y="162"/>
                    <a:pt x="303" y="162"/>
                  </a:cubicBezTo>
                  <a:cubicBezTo>
                    <a:pt x="303" y="162"/>
                    <a:pt x="386" y="162"/>
                    <a:pt x="391" y="156"/>
                  </a:cubicBezTo>
                  <a:cubicBezTo>
                    <a:pt x="397" y="151"/>
                    <a:pt x="449" y="89"/>
                    <a:pt x="449" y="89"/>
                  </a:cubicBezTo>
                  <a:cubicBezTo>
                    <a:pt x="506" y="115"/>
                    <a:pt x="506" y="115"/>
                    <a:pt x="506" y="115"/>
                  </a:cubicBezTo>
                  <a:cubicBezTo>
                    <a:pt x="564" y="109"/>
                    <a:pt x="564" y="109"/>
                    <a:pt x="564" y="109"/>
                  </a:cubicBezTo>
                  <a:cubicBezTo>
                    <a:pt x="635" y="2"/>
                    <a:pt x="635" y="2"/>
                    <a:pt x="635" y="2"/>
                  </a:cubicBezTo>
                  <a:cubicBezTo>
                    <a:pt x="663" y="0"/>
                    <a:pt x="663" y="0"/>
                    <a:pt x="663" y="0"/>
                  </a:cubicBezTo>
                  <a:cubicBezTo>
                    <a:pt x="678" y="10"/>
                    <a:pt x="678" y="10"/>
                    <a:pt x="678" y="10"/>
                  </a:cubicBezTo>
                  <a:cubicBezTo>
                    <a:pt x="652" y="31"/>
                    <a:pt x="652" y="31"/>
                    <a:pt x="652" y="31"/>
                  </a:cubicBezTo>
                  <a:cubicBezTo>
                    <a:pt x="657" y="89"/>
                    <a:pt x="657" y="89"/>
                    <a:pt x="657" y="89"/>
                  </a:cubicBezTo>
                  <a:cubicBezTo>
                    <a:pt x="704" y="99"/>
                    <a:pt x="704" y="99"/>
                    <a:pt x="704" y="99"/>
                  </a:cubicBezTo>
                  <a:cubicBezTo>
                    <a:pt x="704" y="136"/>
                    <a:pt x="704" y="136"/>
                    <a:pt x="704" y="136"/>
                  </a:cubicBezTo>
                  <a:cubicBezTo>
                    <a:pt x="678" y="182"/>
                    <a:pt x="678" y="182"/>
                    <a:pt x="678" y="182"/>
                  </a:cubicBezTo>
                  <a:cubicBezTo>
                    <a:pt x="678" y="182"/>
                    <a:pt x="704" y="198"/>
                    <a:pt x="715" y="198"/>
                  </a:cubicBezTo>
                  <a:cubicBezTo>
                    <a:pt x="725" y="198"/>
                    <a:pt x="731" y="182"/>
                    <a:pt x="731" y="182"/>
                  </a:cubicBezTo>
                  <a:cubicBezTo>
                    <a:pt x="762" y="182"/>
                    <a:pt x="762" y="182"/>
                    <a:pt x="762" y="182"/>
                  </a:cubicBezTo>
                  <a:cubicBezTo>
                    <a:pt x="757" y="229"/>
                    <a:pt x="757" y="229"/>
                    <a:pt x="757" y="229"/>
                  </a:cubicBezTo>
                  <a:cubicBezTo>
                    <a:pt x="793" y="235"/>
                    <a:pt x="793" y="235"/>
                    <a:pt x="793" y="235"/>
                  </a:cubicBezTo>
                  <a:lnTo>
                    <a:pt x="803" y="271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53" name="เพชรบุรี">
              <a:extLst>
                <a:ext uri="{FF2B5EF4-FFF2-40B4-BE49-F238E27FC236}">
                  <a16:creationId xmlns:a16="http://schemas.microsoft.com/office/drawing/2014/main" id="{6A032894-4EE9-4016-8473-27BE5D55256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9576" y="3678145"/>
              <a:ext cx="362113" cy="285301"/>
            </a:xfrm>
            <a:custGeom>
              <a:avLst/>
              <a:gdLst>
                <a:gd name="T0" fmla="*/ 836 w 884"/>
                <a:gd name="T1" fmla="*/ 341 h 699"/>
                <a:gd name="T2" fmla="*/ 810 w 884"/>
                <a:gd name="T3" fmla="*/ 443 h 699"/>
                <a:gd name="T4" fmla="*/ 766 w 884"/>
                <a:gd name="T5" fmla="*/ 615 h 699"/>
                <a:gd name="T6" fmla="*/ 712 w 884"/>
                <a:gd name="T7" fmla="*/ 641 h 699"/>
                <a:gd name="T8" fmla="*/ 650 w 884"/>
                <a:gd name="T9" fmla="*/ 647 h 699"/>
                <a:gd name="T10" fmla="*/ 540 w 884"/>
                <a:gd name="T11" fmla="*/ 667 h 699"/>
                <a:gd name="T12" fmla="*/ 472 w 884"/>
                <a:gd name="T13" fmla="*/ 631 h 699"/>
                <a:gd name="T14" fmla="*/ 420 w 884"/>
                <a:gd name="T15" fmla="*/ 693 h 699"/>
                <a:gd name="T16" fmla="*/ 347 w 884"/>
                <a:gd name="T17" fmla="*/ 678 h 699"/>
                <a:gd name="T18" fmla="*/ 300 w 884"/>
                <a:gd name="T19" fmla="*/ 685 h 699"/>
                <a:gd name="T20" fmla="*/ 252 w 884"/>
                <a:gd name="T21" fmla="*/ 657 h 699"/>
                <a:gd name="T22" fmla="*/ 200 w 884"/>
                <a:gd name="T23" fmla="*/ 601 h 699"/>
                <a:gd name="T24" fmla="*/ 164 w 884"/>
                <a:gd name="T25" fmla="*/ 561 h 699"/>
                <a:gd name="T26" fmla="*/ 112 w 884"/>
                <a:gd name="T27" fmla="*/ 465 h 699"/>
                <a:gd name="T28" fmla="*/ 80 w 884"/>
                <a:gd name="T29" fmla="*/ 389 h 699"/>
                <a:gd name="T30" fmla="*/ 84 w 884"/>
                <a:gd name="T31" fmla="*/ 349 h 699"/>
                <a:gd name="T32" fmla="*/ 0 w 884"/>
                <a:gd name="T33" fmla="*/ 237 h 699"/>
                <a:gd name="T34" fmla="*/ 28 w 884"/>
                <a:gd name="T35" fmla="*/ 153 h 699"/>
                <a:gd name="T36" fmla="*/ 36 w 884"/>
                <a:gd name="T37" fmla="*/ 121 h 699"/>
                <a:gd name="T38" fmla="*/ 80 w 884"/>
                <a:gd name="T39" fmla="*/ 133 h 699"/>
                <a:gd name="T40" fmla="*/ 112 w 884"/>
                <a:gd name="T41" fmla="*/ 125 h 699"/>
                <a:gd name="T42" fmla="*/ 191 w 884"/>
                <a:gd name="T43" fmla="*/ 172 h 699"/>
                <a:gd name="T44" fmla="*/ 217 w 884"/>
                <a:gd name="T45" fmla="*/ 94 h 699"/>
                <a:gd name="T46" fmla="*/ 305 w 884"/>
                <a:gd name="T47" fmla="*/ 146 h 699"/>
                <a:gd name="T48" fmla="*/ 389 w 884"/>
                <a:gd name="T49" fmla="*/ 120 h 699"/>
                <a:gd name="T50" fmla="*/ 498 w 884"/>
                <a:gd name="T51" fmla="*/ 125 h 699"/>
                <a:gd name="T52" fmla="*/ 577 w 884"/>
                <a:gd name="T53" fmla="*/ 0 h 699"/>
                <a:gd name="T54" fmla="*/ 676 w 884"/>
                <a:gd name="T55" fmla="*/ 10 h 699"/>
                <a:gd name="T56" fmla="*/ 702 w 884"/>
                <a:gd name="T57" fmla="*/ 94 h 699"/>
                <a:gd name="T58" fmla="*/ 761 w 884"/>
                <a:gd name="T59" fmla="*/ 40 h 699"/>
                <a:gd name="T60" fmla="*/ 820 w 884"/>
                <a:gd name="T61" fmla="*/ 149 h 699"/>
                <a:gd name="T62" fmla="*/ 848 w 884"/>
                <a:gd name="T63" fmla="*/ 233 h 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84" h="699">
                  <a:moveTo>
                    <a:pt x="884" y="277"/>
                  </a:moveTo>
                  <a:cubicBezTo>
                    <a:pt x="836" y="341"/>
                    <a:pt x="836" y="341"/>
                    <a:pt x="836" y="341"/>
                  </a:cubicBezTo>
                  <a:cubicBezTo>
                    <a:pt x="832" y="393"/>
                    <a:pt x="832" y="393"/>
                    <a:pt x="832" y="393"/>
                  </a:cubicBezTo>
                  <a:cubicBezTo>
                    <a:pt x="810" y="443"/>
                    <a:pt x="810" y="443"/>
                    <a:pt x="810" y="443"/>
                  </a:cubicBezTo>
                  <a:cubicBezTo>
                    <a:pt x="760" y="557"/>
                    <a:pt x="760" y="557"/>
                    <a:pt x="760" y="557"/>
                  </a:cubicBezTo>
                  <a:cubicBezTo>
                    <a:pt x="766" y="615"/>
                    <a:pt x="766" y="615"/>
                    <a:pt x="766" y="615"/>
                  </a:cubicBezTo>
                  <a:cubicBezTo>
                    <a:pt x="769" y="637"/>
                    <a:pt x="769" y="637"/>
                    <a:pt x="769" y="637"/>
                  </a:cubicBezTo>
                  <a:cubicBezTo>
                    <a:pt x="712" y="641"/>
                    <a:pt x="712" y="641"/>
                    <a:pt x="712" y="641"/>
                  </a:cubicBezTo>
                  <a:cubicBezTo>
                    <a:pt x="691" y="657"/>
                    <a:pt x="691" y="657"/>
                    <a:pt x="691" y="657"/>
                  </a:cubicBezTo>
                  <a:cubicBezTo>
                    <a:pt x="650" y="647"/>
                    <a:pt x="650" y="647"/>
                    <a:pt x="650" y="647"/>
                  </a:cubicBezTo>
                  <a:cubicBezTo>
                    <a:pt x="577" y="657"/>
                    <a:pt x="577" y="657"/>
                    <a:pt x="577" y="657"/>
                  </a:cubicBezTo>
                  <a:cubicBezTo>
                    <a:pt x="540" y="667"/>
                    <a:pt x="540" y="667"/>
                    <a:pt x="540" y="667"/>
                  </a:cubicBezTo>
                  <a:cubicBezTo>
                    <a:pt x="498" y="631"/>
                    <a:pt x="498" y="631"/>
                    <a:pt x="498" y="631"/>
                  </a:cubicBezTo>
                  <a:cubicBezTo>
                    <a:pt x="472" y="631"/>
                    <a:pt x="472" y="631"/>
                    <a:pt x="472" y="631"/>
                  </a:cubicBezTo>
                  <a:cubicBezTo>
                    <a:pt x="462" y="683"/>
                    <a:pt x="462" y="683"/>
                    <a:pt x="462" y="683"/>
                  </a:cubicBezTo>
                  <a:cubicBezTo>
                    <a:pt x="420" y="693"/>
                    <a:pt x="420" y="693"/>
                    <a:pt x="420" y="693"/>
                  </a:cubicBezTo>
                  <a:cubicBezTo>
                    <a:pt x="368" y="699"/>
                    <a:pt x="368" y="699"/>
                    <a:pt x="368" y="699"/>
                  </a:cubicBezTo>
                  <a:cubicBezTo>
                    <a:pt x="347" y="678"/>
                    <a:pt x="347" y="678"/>
                    <a:pt x="347" y="678"/>
                  </a:cubicBezTo>
                  <a:cubicBezTo>
                    <a:pt x="300" y="686"/>
                    <a:pt x="300" y="686"/>
                    <a:pt x="300" y="686"/>
                  </a:cubicBezTo>
                  <a:cubicBezTo>
                    <a:pt x="300" y="685"/>
                    <a:pt x="300" y="685"/>
                    <a:pt x="300" y="685"/>
                  </a:cubicBezTo>
                  <a:cubicBezTo>
                    <a:pt x="284" y="657"/>
                    <a:pt x="284" y="657"/>
                    <a:pt x="284" y="657"/>
                  </a:cubicBezTo>
                  <a:cubicBezTo>
                    <a:pt x="252" y="657"/>
                    <a:pt x="252" y="657"/>
                    <a:pt x="252" y="657"/>
                  </a:cubicBezTo>
                  <a:cubicBezTo>
                    <a:pt x="239" y="642"/>
                    <a:pt x="239" y="642"/>
                    <a:pt x="239" y="642"/>
                  </a:cubicBezTo>
                  <a:cubicBezTo>
                    <a:pt x="200" y="601"/>
                    <a:pt x="200" y="601"/>
                    <a:pt x="200" y="601"/>
                  </a:cubicBezTo>
                  <a:cubicBezTo>
                    <a:pt x="168" y="601"/>
                    <a:pt x="168" y="601"/>
                    <a:pt x="168" y="601"/>
                  </a:cubicBezTo>
                  <a:cubicBezTo>
                    <a:pt x="164" y="561"/>
                    <a:pt x="164" y="561"/>
                    <a:pt x="164" y="561"/>
                  </a:cubicBezTo>
                  <a:cubicBezTo>
                    <a:pt x="120" y="557"/>
                    <a:pt x="120" y="557"/>
                    <a:pt x="120" y="557"/>
                  </a:cubicBezTo>
                  <a:cubicBezTo>
                    <a:pt x="112" y="465"/>
                    <a:pt x="112" y="465"/>
                    <a:pt x="112" y="465"/>
                  </a:cubicBezTo>
                  <a:cubicBezTo>
                    <a:pt x="72" y="445"/>
                    <a:pt x="72" y="445"/>
                    <a:pt x="72" y="445"/>
                  </a:cubicBezTo>
                  <a:cubicBezTo>
                    <a:pt x="80" y="389"/>
                    <a:pt x="80" y="389"/>
                    <a:pt x="80" y="389"/>
                  </a:cubicBezTo>
                  <a:cubicBezTo>
                    <a:pt x="52" y="373"/>
                    <a:pt x="52" y="373"/>
                    <a:pt x="52" y="373"/>
                  </a:cubicBezTo>
                  <a:cubicBezTo>
                    <a:pt x="84" y="349"/>
                    <a:pt x="84" y="349"/>
                    <a:pt x="84" y="349"/>
                  </a:cubicBezTo>
                  <a:cubicBezTo>
                    <a:pt x="84" y="313"/>
                    <a:pt x="84" y="313"/>
                    <a:pt x="84" y="313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28" y="221"/>
                    <a:pt x="28" y="221"/>
                    <a:pt x="28" y="221"/>
                  </a:cubicBezTo>
                  <a:cubicBezTo>
                    <a:pt x="28" y="153"/>
                    <a:pt x="28" y="153"/>
                    <a:pt x="28" y="153"/>
                  </a:cubicBezTo>
                  <a:cubicBezTo>
                    <a:pt x="12" y="145"/>
                    <a:pt x="12" y="145"/>
                    <a:pt x="12" y="145"/>
                  </a:cubicBezTo>
                  <a:cubicBezTo>
                    <a:pt x="36" y="121"/>
                    <a:pt x="36" y="121"/>
                    <a:pt x="36" y="121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100" y="121"/>
                    <a:pt x="100" y="121"/>
                    <a:pt x="100" y="121"/>
                  </a:cubicBezTo>
                  <a:cubicBezTo>
                    <a:pt x="112" y="125"/>
                    <a:pt x="112" y="125"/>
                    <a:pt x="112" y="125"/>
                  </a:cubicBezTo>
                  <a:cubicBezTo>
                    <a:pt x="154" y="172"/>
                    <a:pt x="154" y="172"/>
                    <a:pt x="154" y="172"/>
                  </a:cubicBezTo>
                  <a:cubicBezTo>
                    <a:pt x="191" y="172"/>
                    <a:pt x="191" y="172"/>
                    <a:pt x="191" y="172"/>
                  </a:cubicBezTo>
                  <a:cubicBezTo>
                    <a:pt x="206" y="120"/>
                    <a:pt x="206" y="120"/>
                    <a:pt x="206" y="120"/>
                  </a:cubicBezTo>
                  <a:cubicBezTo>
                    <a:pt x="217" y="94"/>
                    <a:pt x="217" y="94"/>
                    <a:pt x="217" y="94"/>
                  </a:cubicBezTo>
                  <a:cubicBezTo>
                    <a:pt x="243" y="99"/>
                    <a:pt x="243" y="99"/>
                    <a:pt x="243" y="99"/>
                  </a:cubicBezTo>
                  <a:cubicBezTo>
                    <a:pt x="305" y="146"/>
                    <a:pt x="305" y="146"/>
                    <a:pt x="305" y="146"/>
                  </a:cubicBezTo>
                  <a:cubicBezTo>
                    <a:pt x="352" y="146"/>
                    <a:pt x="352" y="146"/>
                    <a:pt x="352" y="146"/>
                  </a:cubicBezTo>
                  <a:cubicBezTo>
                    <a:pt x="358" y="146"/>
                    <a:pt x="389" y="120"/>
                    <a:pt x="389" y="120"/>
                  </a:cubicBezTo>
                  <a:cubicBezTo>
                    <a:pt x="436" y="130"/>
                    <a:pt x="436" y="130"/>
                    <a:pt x="436" y="130"/>
                  </a:cubicBezTo>
                  <a:cubicBezTo>
                    <a:pt x="498" y="125"/>
                    <a:pt x="498" y="125"/>
                    <a:pt x="498" y="125"/>
                  </a:cubicBezTo>
                  <a:cubicBezTo>
                    <a:pt x="504" y="57"/>
                    <a:pt x="504" y="57"/>
                    <a:pt x="504" y="57"/>
                  </a:cubicBezTo>
                  <a:cubicBezTo>
                    <a:pt x="577" y="0"/>
                    <a:pt x="577" y="0"/>
                    <a:pt x="577" y="0"/>
                  </a:cubicBezTo>
                  <a:cubicBezTo>
                    <a:pt x="676" y="8"/>
                    <a:pt x="676" y="8"/>
                    <a:pt x="676" y="8"/>
                  </a:cubicBezTo>
                  <a:cubicBezTo>
                    <a:pt x="676" y="10"/>
                    <a:pt x="676" y="10"/>
                    <a:pt x="676" y="10"/>
                  </a:cubicBezTo>
                  <a:cubicBezTo>
                    <a:pt x="676" y="94"/>
                    <a:pt x="676" y="94"/>
                    <a:pt x="676" y="94"/>
                  </a:cubicBezTo>
                  <a:cubicBezTo>
                    <a:pt x="676" y="99"/>
                    <a:pt x="702" y="94"/>
                    <a:pt x="702" y="94"/>
                  </a:cubicBezTo>
                  <a:cubicBezTo>
                    <a:pt x="723" y="47"/>
                    <a:pt x="723" y="47"/>
                    <a:pt x="723" y="47"/>
                  </a:cubicBezTo>
                  <a:cubicBezTo>
                    <a:pt x="761" y="40"/>
                    <a:pt x="761" y="40"/>
                    <a:pt x="761" y="40"/>
                  </a:cubicBezTo>
                  <a:cubicBezTo>
                    <a:pt x="764" y="73"/>
                    <a:pt x="764" y="73"/>
                    <a:pt x="764" y="73"/>
                  </a:cubicBezTo>
                  <a:cubicBezTo>
                    <a:pt x="820" y="149"/>
                    <a:pt x="820" y="149"/>
                    <a:pt x="820" y="149"/>
                  </a:cubicBezTo>
                  <a:cubicBezTo>
                    <a:pt x="852" y="161"/>
                    <a:pt x="852" y="161"/>
                    <a:pt x="852" y="161"/>
                  </a:cubicBezTo>
                  <a:cubicBezTo>
                    <a:pt x="852" y="161"/>
                    <a:pt x="844" y="229"/>
                    <a:pt x="848" y="233"/>
                  </a:cubicBezTo>
                  <a:cubicBezTo>
                    <a:pt x="852" y="237"/>
                    <a:pt x="884" y="277"/>
                    <a:pt x="884" y="277"/>
                  </a:cubicBez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55" name="ประจวบคีรีขันธ์">
              <a:extLst>
                <a:ext uri="{FF2B5EF4-FFF2-40B4-BE49-F238E27FC236}">
                  <a16:creationId xmlns:a16="http://schemas.microsoft.com/office/drawing/2014/main" id="{FC1B9129-6309-4549-822C-EA0CD21F61B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7008" y="3936014"/>
              <a:ext cx="309077" cy="609009"/>
            </a:xfrm>
            <a:custGeom>
              <a:avLst/>
              <a:gdLst>
                <a:gd name="T0" fmla="*/ 706 w 758"/>
                <a:gd name="T1" fmla="*/ 438 h 1492"/>
                <a:gd name="T2" fmla="*/ 598 w 758"/>
                <a:gd name="T3" fmla="*/ 578 h 1492"/>
                <a:gd name="T4" fmla="*/ 594 w 758"/>
                <a:gd name="T5" fmla="*/ 706 h 1492"/>
                <a:gd name="T6" fmla="*/ 562 w 758"/>
                <a:gd name="T7" fmla="*/ 778 h 1492"/>
                <a:gd name="T8" fmla="*/ 354 w 758"/>
                <a:gd name="T9" fmla="*/ 1158 h 1492"/>
                <a:gd name="T10" fmla="*/ 354 w 758"/>
                <a:gd name="T11" fmla="*/ 1258 h 1492"/>
                <a:gd name="T12" fmla="*/ 290 w 758"/>
                <a:gd name="T13" fmla="*/ 1342 h 1492"/>
                <a:gd name="T14" fmla="*/ 304 w 758"/>
                <a:gd name="T15" fmla="*/ 1423 h 1492"/>
                <a:gd name="T16" fmla="*/ 213 w 758"/>
                <a:gd name="T17" fmla="*/ 1492 h 1492"/>
                <a:gd name="T18" fmla="*/ 104 w 758"/>
                <a:gd name="T19" fmla="*/ 1492 h 1492"/>
                <a:gd name="T20" fmla="*/ 0 w 758"/>
                <a:gd name="T21" fmla="*/ 1404 h 1492"/>
                <a:gd name="T22" fmla="*/ 22 w 758"/>
                <a:gd name="T23" fmla="*/ 1362 h 1492"/>
                <a:gd name="T24" fmla="*/ 66 w 758"/>
                <a:gd name="T25" fmla="*/ 1306 h 1492"/>
                <a:gd name="T26" fmla="*/ 94 w 758"/>
                <a:gd name="T27" fmla="*/ 1242 h 1492"/>
                <a:gd name="T28" fmla="*/ 146 w 758"/>
                <a:gd name="T29" fmla="*/ 1142 h 1492"/>
                <a:gd name="T30" fmla="*/ 210 w 758"/>
                <a:gd name="T31" fmla="*/ 1030 h 1492"/>
                <a:gd name="T32" fmla="*/ 274 w 758"/>
                <a:gd name="T33" fmla="*/ 962 h 1492"/>
                <a:gd name="T34" fmla="*/ 310 w 758"/>
                <a:gd name="T35" fmla="*/ 874 h 1492"/>
                <a:gd name="T36" fmla="*/ 326 w 758"/>
                <a:gd name="T37" fmla="*/ 890 h 1492"/>
                <a:gd name="T38" fmla="*/ 390 w 758"/>
                <a:gd name="T39" fmla="*/ 810 h 1492"/>
                <a:gd name="T40" fmla="*/ 426 w 758"/>
                <a:gd name="T41" fmla="*/ 754 h 1492"/>
                <a:gd name="T42" fmla="*/ 398 w 758"/>
                <a:gd name="T43" fmla="*/ 690 h 1492"/>
                <a:gd name="T44" fmla="*/ 378 w 758"/>
                <a:gd name="T45" fmla="*/ 658 h 1492"/>
                <a:gd name="T46" fmla="*/ 334 w 758"/>
                <a:gd name="T47" fmla="*/ 538 h 1492"/>
                <a:gd name="T48" fmla="*/ 362 w 758"/>
                <a:gd name="T49" fmla="*/ 434 h 1492"/>
                <a:gd name="T50" fmla="*/ 278 w 758"/>
                <a:gd name="T51" fmla="*/ 438 h 1492"/>
                <a:gd name="T52" fmla="*/ 298 w 758"/>
                <a:gd name="T53" fmla="*/ 382 h 1492"/>
                <a:gd name="T54" fmla="*/ 278 w 758"/>
                <a:gd name="T55" fmla="*/ 322 h 1492"/>
                <a:gd name="T56" fmla="*/ 242 w 758"/>
                <a:gd name="T57" fmla="*/ 250 h 1492"/>
                <a:gd name="T58" fmla="*/ 214 w 758"/>
                <a:gd name="T59" fmla="*/ 146 h 1492"/>
                <a:gd name="T60" fmla="*/ 234 w 758"/>
                <a:gd name="T61" fmla="*/ 78 h 1492"/>
                <a:gd name="T62" fmla="*/ 281 w 758"/>
                <a:gd name="T63" fmla="*/ 47 h 1492"/>
                <a:gd name="T64" fmla="*/ 354 w 758"/>
                <a:gd name="T65" fmla="*/ 62 h 1492"/>
                <a:gd name="T66" fmla="*/ 406 w 758"/>
                <a:gd name="T67" fmla="*/ 0 h 1492"/>
                <a:gd name="T68" fmla="*/ 474 w 758"/>
                <a:gd name="T69" fmla="*/ 36 h 1492"/>
                <a:gd name="T70" fmla="*/ 584 w 758"/>
                <a:gd name="T71" fmla="*/ 16 h 1492"/>
                <a:gd name="T72" fmla="*/ 646 w 758"/>
                <a:gd name="T73" fmla="*/ 10 h 1492"/>
                <a:gd name="T74" fmla="*/ 730 w 758"/>
                <a:gd name="T75" fmla="*/ 234 h 1492"/>
                <a:gd name="T76" fmla="*/ 758 w 758"/>
                <a:gd name="T77" fmla="*/ 398 h 1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58" h="1492">
                  <a:moveTo>
                    <a:pt x="758" y="398"/>
                  </a:moveTo>
                  <a:cubicBezTo>
                    <a:pt x="706" y="438"/>
                    <a:pt x="706" y="438"/>
                    <a:pt x="706" y="438"/>
                  </a:cubicBezTo>
                  <a:cubicBezTo>
                    <a:pt x="690" y="494"/>
                    <a:pt x="690" y="494"/>
                    <a:pt x="690" y="494"/>
                  </a:cubicBezTo>
                  <a:cubicBezTo>
                    <a:pt x="598" y="578"/>
                    <a:pt x="598" y="578"/>
                    <a:pt x="598" y="578"/>
                  </a:cubicBezTo>
                  <a:cubicBezTo>
                    <a:pt x="574" y="654"/>
                    <a:pt x="574" y="654"/>
                    <a:pt x="574" y="654"/>
                  </a:cubicBezTo>
                  <a:cubicBezTo>
                    <a:pt x="594" y="706"/>
                    <a:pt x="594" y="706"/>
                    <a:pt x="594" y="706"/>
                  </a:cubicBezTo>
                  <a:cubicBezTo>
                    <a:pt x="566" y="726"/>
                    <a:pt x="566" y="726"/>
                    <a:pt x="566" y="726"/>
                  </a:cubicBezTo>
                  <a:cubicBezTo>
                    <a:pt x="562" y="778"/>
                    <a:pt x="562" y="778"/>
                    <a:pt x="562" y="778"/>
                  </a:cubicBezTo>
                  <a:cubicBezTo>
                    <a:pt x="562" y="778"/>
                    <a:pt x="506" y="842"/>
                    <a:pt x="498" y="846"/>
                  </a:cubicBezTo>
                  <a:cubicBezTo>
                    <a:pt x="490" y="850"/>
                    <a:pt x="354" y="1158"/>
                    <a:pt x="354" y="1158"/>
                  </a:cubicBezTo>
                  <a:cubicBezTo>
                    <a:pt x="362" y="1210"/>
                    <a:pt x="362" y="1210"/>
                    <a:pt x="362" y="1210"/>
                  </a:cubicBezTo>
                  <a:cubicBezTo>
                    <a:pt x="362" y="1210"/>
                    <a:pt x="354" y="1254"/>
                    <a:pt x="354" y="1258"/>
                  </a:cubicBezTo>
                  <a:cubicBezTo>
                    <a:pt x="354" y="1262"/>
                    <a:pt x="290" y="1310"/>
                    <a:pt x="290" y="1310"/>
                  </a:cubicBezTo>
                  <a:cubicBezTo>
                    <a:pt x="290" y="1342"/>
                    <a:pt x="290" y="1342"/>
                    <a:pt x="290" y="1342"/>
                  </a:cubicBezTo>
                  <a:cubicBezTo>
                    <a:pt x="306" y="1358"/>
                    <a:pt x="306" y="1358"/>
                    <a:pt x="306" y="1358"/>
                  </a:cubicBezTo>
                  <a:cubicBezTo>
                    <a:pt x="304" y="1423"/>
                    <a:pt x="304" y="1423"/>
                    <a:pt x="304" y="1423"/>
                  </a:cubicBezTo>
                  <a:cubicBezTo>
                    <a:pt x="255" y="1476"/>
                    <a:pt x="255" y="1476"/>
                    <a:pt x="255" y="1476"/>
                  </a:cubicBezTo>
                  <a:cubicBezTo>
                    <a:pt x="213" y="1492"/>
                    <a:pt x="213" y="1492"/>
                    <a:pt x="213" y="1492"/>
                  </a:cubicBezTo>
                  <a:cubicBezTo>
                    <a:pt x="182" y="1476"/>
                    <a:pt x="182" y="1476"/>
                    <a:pt x="182" y="1476"/>
                  </a:cubicBezTo>
                  <a:cubicBezTo>
                    <a:pt x="104" y="1492"/>
                    <a:pt x="104" y="1492"/>
                    <a:pt x="104" y="1492"/>
                  </a:cubicBezTo>
                  <a:cubicBezTo>
                    <a:pt x="104" y="1492"/>
                    <a:pt x="0" y="1439"/>
                    <a:pt x="0" y="1434"/>
                  </a:cubicBezTo>
                  <a:cubicBezTo>
                    <a:pt x="0" y="1404"/>
                    <a:pt x="0" y="1404"/>
                    <a:pt x="0" y="1404"/>
                  </a:cubicBezTo>
                  <a:cubicBezTo>
                    <a:pt x="18" y="1394"/>
                    <a:pt x="18" y="1394"/>
                    <a:pt x="18" y="1394"/>
                  </a:cubicBezTo>
                  <a:cubicBezTo>
                    <a:pt x="22" y="1362"/>
                    <a:pt x="22" y="1362"/>
                    <a:pt x="22" y="1362"/>
                  </a:cubicBezTo>
                  <a:cubicBezTo>
                    <a:pt x="66" y="1338"/>
                    <a:pt x="66" y="1338"/>
                    <a:pt x="66" y="1338"/>
                  </a:cubicBezTo>
                  <a:cubicBezTo>
                    <a:pt x="66" y="1306"/>
                    <a:pt x="66" y="1306"/>
                    <a:pt x="66" y="1306"/>
                  </a:cubicBezTo>
                  <a:cubicBezTo>
                    <a:pt x="94" y="1278"/>
                    <a:pt x="94" y="1278"/>
                    <a:pt x="94" y="1278"/>
                  </a:cubicBezTo>
                  <a:cubicBezTo>
                    <a:pt x="94" y="1242"/>
                    <a:pt x="94" y="1242"/>
                    <a:pt x="94" y="1242"/>
                  </a:cubicBezTo>
                  <a:cubicBezTo>
                    <a:pt x="150" y="1186"/>
                    <a:pt x="150" y="1186"/>
                    <a:pt x="150" y="1186"/>
                  </a:cubicBezTo>
                  <a:cubicBezTo>
                    <a:pt x="146" y="1142"/>
                    <a:pt x="146" y="1142"/>
                    <a:pt x="146" y="1142"/>
                  </a:cubicBezTo>
                  <a:cubicBezTo>
                    <a:pt x="218" y="1094"/>
                    <a:pt x="218" y="1094"/>
                    <a:pt x="218" y="1094"/>
                  </a:cubicBezTo>
                  <a:cubicBezTo>
                    <a:pt x="210" y="1030"/>
                    <a:pt x="210" y="1030"/>
                    <a:pt x="210" y="1030"/>
                  </a:cubicBezTo>
                  <a:cubicBezTo>
                    <a:pt x="254" y="1014"/>
                    <a:pt x="254" y="1014"/>
                    <a:pt x="254" y="1014"/>
                  </a:cubicBezTo>
                  <a:cubicBezTo>
                    <a:pt x="274" y="962"/>
                    <a:pt x="274" y="962"/>
                    <a:pt x="274" y="962"/>
                  </a:cubicBezTo>
                  <a:cubicBezTo>
                    <a:pt x="274" y="898"/>
                    <a:pt x="274" y="898"/>
                    <a:pt x="274" y="898"/>
                  </a:cubicBezTo>
                  <a:cubicBezTo>
                    <a:pt x="310" y="874"/>
                    <a:pt x="310" y="874"/>
                    <a:pt x="310" y="874"/>
                  </a:cubicBezTo>
                  <a:cubicBezTo>
                    <a:pt x="322" y="874"/>
                    <a:pt x="322" y="874"/>
                    <a:pt x="322" y="874"/>
                  </a:cubicBezTo>
                  <a:cubicBezTo>
                    <a:pt x="326" y="890"/>
                    <a:pt x="326" y="890"/>
                    <a:pt x="326" y="890"/>
                  </a:cubicBezTo>
                  <a:cubicBezTo>
                    <a:pt x="358" y="882"/>
                    <a:pt x="358" y="882"/>
                    <a:pt x="358" y="882"/>
                  </a:cubicBezTo>
                  <a:cubicBezTo>
                    <a:pt x="390" y="810"/>
                    <a:pt x="390" y="810"/>
                    <a:pt x="390" y="810"/>
                  </a:cubicBezTo>
                  <a:cubicBezTo>
                    <a:pt x="426" y="794"/>
                    <a:pt x="426" y="794"/>
                    <a:pt x="426" y="794"/>
                  </a:cubicBezTo>
                  <a:cubicBezTo>
                    <a:pt x="426" y="754"/>
                    <a:pt x="426" y="754"/>
                    <a:pt x="426" y="754"/>
                  </a:cubicBezTo>
                  <a:cubicBezTo>
                    <a:pt x="434" y="718"/>
                    <a:pt x="434" y="718"/>
                    <a:pt x="434" y="718"/>
                  </a:cubicBezTo>
                  <a:cubicBezTo>
                    <a:pt x="398" y="690"/>
                    <a:pt x="398" y="690"/>
                    <a:pt x="398" y="690"/>
                  </a:cubicBezTo>
                  <a:cubicBezTo>
                    <a:pt x="394" y="658"/>
                    <a:pt x="394" y="658"/>
                    <a:pt x="394" y="658"/>
                  </a:cubicBezTo>
                  <a:cubicBezTo>
                    <a:pt x="378" y="658"/>
                    <a:pt x="378" y="658"/>
                    <a:pt x="378" y="658"/>
                  </a:cubicBezTo>
                  <a:cubicBezTo>
                    <a:pt x="378" y="558"/>
                    <a:pt x="378" y="558"/>
                    <a:pt x="378" y="558"/>
                  </a:cubicBezTo>
                  <a:cubicBezTo>
                    <a:pt x="334" y="538"/>
                    <a:pt x="334" y="538"/>
                    <a:pt x="334" y="538"/>
                  </a:cubicBezTo>
                  <a:cubicBezTo>
                    <a:pt x="330" y="490"/>
                    <a:pt x="330" y="490"/>
                    <a:pt x="330" y="490"/>
                  </a:cubicBezTo>
                  <a:cubicBezTo>
                    <a:pt x="362" y="434"/>
                    <a:pt x="362" y="434"/>
                    <a:pt x="362" y="434"/>
                  </a:cubicBezTo>
                  <a:cubicBezTo>
                    <a:pt x="358" y="422"/>
                    <a:pt x="358" y="422"/>
                    <a:pt x="358" y="422"/>
                  </a:cubicBezTo>
                  <a:cubicBezTo>
                    <a:pt x="278" y="438"/>
                    <a:pt x="278" y="438"/>
                    <a:pt x="278" y="438"/>
                  </a:cubicBezTo>
                  <a:cubicBezTo>
                    <a:pt x="282" y="410"/>
                    <a:pt x="282" y="410"/>
                    <a:pt x="282" y="410"/>
                  </a:cubicBezTo>
                  <a:cubicBezTo>
                    <a:pt x="298" y="382"/>
                    <a:pt x="298" y="382"/>
                    <a:pt x="298" y="382"/>
                  </a:cubicBezTo>
                  <a:cubicBezTo>
                    <a:pt x="278" y="358"/>
                    <a:pt x="278" y="358"/>
                    <a:pt x="278" y="358"/>
                  </a:cubicBezTo>
                  <a:cubicBezTo>
                    <a:pt x="278" y="322"/>
                    <a:pt x="278" y="322"/>
                    <a:pt x="278" y="322"/>
                  </a:cubicBezTo>
                  <a:cubicBezTo>
                    <a:pt x="290" y="310"/>
                    <a:pt x="290" y="310"/>
                    <a:pt x="290" y="310"/>
                  </a:cubicBezTo>
                  <a:cubicBezTo>
                    <a:pt x="242" y="250"/>
                    <a:pt x="242" y="250"/>
                    <a:pt x="242" y="250"/>
                  </a:cubicBezTo>
                  <a:cubicBezTo>
                    <a:pt x="250" y="198"/>
                    <a:pt x="250" y="198"/>
                    <a:pt x="250" y="198"/>
                  </a:cubicBezTo>
                  <a:cubicBezTo>
                    <a:pt x="214" y="146"/>
                    <a:pt x="214" y="146"/>
                    <a:pt x="214" y="146"/>
                  </a:cubicBezTo>
                  <a:cubicBezTo>
                    <a:pt x="242" y="106"/>
                    <a:pt x="242" y="106"/>
                    <a:pt x="242" y="106"/>
                  </a:cubicBezTo>
                  <a:cubicBezTo>
                    <a:pt x="234" y="78"/>
                    <a:pt x="234" y="78"/>
                    <a:pt x="234" y="78"/>
                  </a:cubicBezTo>
                  <a:cubicBezTo>
                    <a:pt x="234" y="55"/>
                    <a:pt x="234" y="55"/>
                    <a:pt x="234" y="55"/>
                  </a:cubicBezTo>
                  <a:cubicBezTo>
                    <a:pt x="281" y="47"/>
                    <a:pt x="281" y="47"/>
                    <a:pt x="281" y="47"/>
                  </a:cubicBezTo>
                  <a:cubicBezTo>
                    <a:pt x="302" y="68"/>
                    <a:pt x="302" y="68"/>
                    <a:pt x="302" y="68"/>
                  </a:cubicBezTo>
                  <a:cubicBezTo>
                    <a:pt x="354" y="62"/>
                    <a:pt x="354" y="62"/>
                    <a:pt x="354" y="62"/>
                  </a:cubicBezTo>
                  <a:cubicBezTo>
                    <a:pt x="396" y="52"/>
                    <a:pt x="396" y="52"/>
                    <a:pt x="396" y="52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432" y="0"/>
                    <a:pt x="432" y="0"/>
                    <a:pt x="432" y="0"/>
                  </a:cubicBezTo>
                  <a:cubicBezTo>
                    <a:pt x="474" y="36"/>
                    <a:pt x="474" y="36"/>
                    <a:pt x="474" y="36"/>
                  </a:cubicBezTo>
                  <a:cubicBezTo>
                    <a:pt x="511" y="26"/>
                    <a:pt x="511" y="26"/>
                    <a:pt x="511" y="26"/>
                  </a:cubicBezTo>
                  <a:cubicBezTo>
                    <a:pt x="584" y="16"/>
                    <a:pt x="584" y="16"/>
                    <a:pt x="584" y="16"/>
                  </a:cubicBezTo>
                  <a:cubicBezTo>
                    <a:pt x="625" y="26"/>
                    <a:pt x="625" y="26"/>
                    <a:pt x="625" y="26"/>
                  </a:cubicBezTo>
                  <a:cubicBezTo>
                    <a:pt x="646" y="10"/>
                    <a:pt x="646" y="10"/>
                    <a:pt x="646" y="10"/>
                  </a:cubicBezTo>
                  <a:cubicBezTo>
                    <a:pt x="703" y="6"/>
                    <a:pt x="703" y="6"/>
                    <a:pt x="703" y="6"/>
                  </a:cubicBezTo>
                  <a:cubicBezTo>
                    <a:pt x="730" y="234"/>
                    <a:pt x="730" y="234"/>
                    <a:pt x="730" y="234"/>
                  </a:cubicBezTo>
                  <a:cubicBezTo>
                    <a:pt x="730" y="354"/>
                    <a:pt x="730" y="354"/>
                    <a:pt x="730" y="354"/>
                  </a:cubicBezTo>
                  <a:lnTo>
                    <a:pt x="758" y="39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45" name="ตาก">
              <a:extLst>
                <a:ext uri="{FF2B5EF4-FFF2-40B4-BE49-F238E27FC236}">
                  <a16:creationId xmlns:a16="http://schemas.microsoft.com/office/drawing/2014/main" id="{764587EE-A1B1-4717-852C-767CF49B843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1271" y="1984626"/>
              <a:ext cx="630955" cy="1020500"/>
            </a:xfrm>
            <a:custGeom>
              <a:avLst/>
              <a:gdLst>
                <a:gd name="T0" fmla="*/ 1513 w 1539"/>
                <a:gd name="T1" fmla="*/ 913 h 2499"/>
                <a:gd name="T2" fmla="*/ 1388 w 1539"/>
                <a:gd name="T3" fmla="*/ 965 h 2499"/>
                <a:gd name="T4" fmla="*/ 1325 w 1539"/>
                <a:gd name="T5" fmla="*/ 1132 h 2499"/>
                <a:gd name="T6" fmla="*/ 1211 w 1539"/>
                <a:gd name="T7" fmla="*/ 1283 h 2499"/>
                <a:gd name="T8" fmla="*/ 1101 w 1539"/>
                <a:gd name="T9" fmla="*/ 1273 h 2499"/>
                <a:gd name="T10" fmla="*/ 1122 w 1539"/>
                <a:gd name="T11" fmla="*/ 1362 h 2499"/>
                <a:gd name="T12" fmla="*/ 1179 w 1539"/>
                <a:gd name="T13" fmla="*/ 1523 h 2499"/>
                <a:gd name="T14" fmla="*/ 1211 w 1539"/>
                <a:gd name="T15" fmla="*/ 1659 h 2499"/>
                <a:gd name="T16" fmla="*/ 1188 w 1539"/>
                <a:gd name="T17" fmla="*/ 1806 h 2499"/>
                <a:gd name="T18" fmla="*/ 1231 w 1539"/>
                <a:gd name="T19" fmla="*/ 1904 h 2499"/>
                <a:gd name="T20" fmla="*/ 1200 w 1539"/>
                <a:gd name="T21" fmla="*/ 2081 h 2499"/>
                <a:gd name="T22" fmla="*/ 1179 w 1539"/>
                <a:gd name="T23" fmla="*/ 2175 h 2499"/>
                <a:gd name="T24" fmla="*/ 1143 w 1539"/>
                <a:gd name="T25" fmla="*/ 2316 h 2499"/>
                <a:gd name="T26" fmla="*/ 1112 w 1539"/>
                <a:gd name="T27" fmla="*/ 2499 h 2499"/>
                <a:gd name="T28" fmla="*/ 1002 w 1539"/>
                <a:gd name="T29" fmla="*/ 2353 h 2499"/>
                <a:gd name="T30" fmla="*/ 894 w 1539"/>
                <a:gd name="T31" fmla="*/ 2198 h 2499"/>
                <a:gd name="T32" fmla="*/ 799 w 1539"/>
                <a:gd name="T33" fmla="*/ 2061 h 2499"/>
                <a:gd name="T34" fmla="*/ 715 w 1539"/>
                <a:gd name="T35" fmla="*/ 2029 h 2499"/>
                <a:gd name="T36" fmla="*/ 764 w 1539"/>
                <a:gd name="T37" fmla="*/ 1827 h 2499"/>
                <a:gd name="T38" fmla="*/ 760 w 1539"/>
                <a:gd name="T39" fmla="*/ 1735 h 2499"/>
                <a:gd name="T40" fmla="*/ 768 w 1539"/>
                <a:gd name="T41" fmla="*/ 1683 h 2499"/>
                <a:gd name="T42" fmla="*/ 808 w 1539"/>
                <a:gd name="T43" fmla="*/ 1615 h 2499"/>
                <a:gd name="T44" fmla="*/ 936 w 1539"/>
                <a:gd name="T45" fmla="*/ 1623 h 2499"/>
                <a:gd name="T46" fmla="*/ 1028 w 1539"/>
                <a:gd name="T47" fmla="*/ 1479 h 2499"/>
                <a:gd name="T48" fmla="*/ 1028 w 1539"/>
                <a:gd name="T49" fmla="*/ 1399 h 2499"/>
                <a:gd name="T50" fmla="*/ 948 w 1539"/>
                <a:gd name="T51" fmla="*/ 1331 h 2499"/>
                <a:gd name="T52" fmla="*/ 848 w 1539"/>
                <a:gd name="T53" fmla="*/ 1471 h 2499"/>
                <a:gd name="T54" fmla="*/ 792 w 1539"/>
                <a:gd name="T55" fmla="*/ 1387 h 2499"/>
                <a:gd name="T56" fmla="*/ 804 w 1539"/>
                <a:gd name="T57" fmla="*/ 1295 h 2499"/>
                <a:gd name="T58" fmla="*/ 708 w 1539"/>
                <a:gd name="T59" fmla="*/ 1127 h 2499"/>
                <a:gd name="T60" fmla="*/ 636 w 1539"/>
                <a:gd name="T61" fmla="*/ 1059 h 2499"/>
                <a:gd name="T62" fmla="*/ 660 w 1539"/>
                <a:gd name="T63" fmla="*/ 939 h 2499"/>
                <a:gd name="T64" fmla="*/ 648 w 1539"/>
                <a:gd name="T65" fmla="*/ 839 h 2499"/>
                <a:gd name="T66" fmla="*/ 524 w 1539"/>
                <a:gd name="T67" fmla="*/ 751 h 2499"/>
                <a:gd name="T68" fmla="*/ 324 w 1539"/>
                <a:gd name="T69" fmla="*/ 507 h 2499"/>
                <a:gd name="T70" fmla="*/ 264 w 1539"/>
                <a:gd name="T71" fmla="*/ 403 h 2499"/>
                <a:gd name="T72" fmla="*/ 192 w 1539"/>
                <a:gd name="T73" fmla="*/ 323 h 2499"/>
                <a:gd name="T74" fmla="*/ 16 w 1539"/>
                <a:gd name="T75" fmla="*/ 131 h 2499"/>
                <a:gd name="T76" fmla="*/ 21 w 1539"/>
                <a:gd name="T77" fmla="*/ 63 h 2499"/>
                <a:gd name="T78" fmla="*/ 141 w 1539"/>
                <a:gd name="T79" fmla="*/ 37 h 2499"/>
                <a:gd name="T80" fmla="*/ 230 w 1539"/>
                <a:gd name="T81" fmla="*/ 73 h 2499"/>
                <a:gd name="T82" fmla="*/ 298 w 1539"/>
                <a:gd name="T83" fmla="*/ 209 h 2499"/>
                <a:gd name="T84" fmla="*/ 444 w 1539"/>
                <a:gd name="T85" fmla="*/ 272 h 2499"/>
                <a:gd name="T86" fmla="*/ 512 w 1539"/>
                <a:gd name="T87" fmla="*/ 402 h 2499"/>
                <a:gd name="T88" fmla="*/ 512 w 1539"/>
                <a:gd name="T89" fmla="*/ 459 h 2499"/>
                <a:gd name="T90" fmla="*/ 553 w 1539"/>
                <a:gd name="T91" fmla="*/ 564 h 2499"/>
                <a:gd name="T92" fmla="*/ 710 w 1539"/>
                <a:gd name="T93" fmla="*/ 532 h 2499"/>
                <a:gd name="T94" fmla="*/ 715 w 1539"/>
                <a:gd name="T95" fmla="*/ 402 h 2499"/>
                <a:gd name="T96" fmla="*/ 694 w 1539"/>
                <a:gd name="T97" fmla="*/ 199 h 2499"/>
                <a:gd name="T98" fmla="*/ 694 w 1539"/>
                <a:gd name="T99" fmla="*/ 42 h 2499"/>
                <a:gd name="T100" fmla="*/ 772 w 1539"/>
                <a:gd name="T101" fmla="*/ 73 h 2499"/>
                <a:gd name="T102" fmla="*/ 830 w 1539"/>
                <a:gd name="T103" fmla="*/ 58 h 2499"/>
                <a:gd name="T104" fmla="*/ 882 w 1539"/>
                <a:gd name="T105" fmla="*/ 141 h 2499"/>
                <a:gd name="T106" fmla="*/ 830 w 1539"/>
                <a:gd name="T107" fmla="*/ 183 h 2499"/>
                <a:gd name="T108" fmla="*/ 830 w 1539"/>
                <a:gd name="T109" fmla="*/ 386 h 2499"/>
                <a:gd name="T110" fmla="*/ 1002 w 1539"/>
                <a:gd name="T111" fmla="*/ 345 h 2499"/>
                <a:gd name="T112" fmla="*/ 1085 w 1539"/>
                <a:gd name="T113" fmla="*/ 360 h 2499"/>
                <a:gd name="T114" fmla="*/ 1231 w 1539"/>
                <a:gd name="T115" fmla="*/ 480 h 2499"/>
                <a:gd name="T116" fmla="*/ 1341 w 1539"/>
                <a:gd name="T117" fmla="*/ 423 h 2499"/>
                <a:gd name="T118" fmla="*/ 1392 w 1539"/>
                <a:gd name="T119" fmla="*/ 550 h 2499"/>
                <a:gd name="T120" fmla="*/ 1430 w 1539"/>
                <a:gd name="T121" fmla="*/ 710 h 2499"/>
                <a:gd name="T122" fmla="*/ 1492 w 1539"/>
                <a:gd name="T123" fmla="*/ 814 h 2499"/>
                <a:gd name="T124" fmla="*/ 1539 w 1539"/>
                <a:gd name="T125" fmla="*/ 871 h 2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39" h="2499">
                  <a:moveTo>
                    <a:pt x="1539" y="871"/>
                  </a:moveTo>
                  <a:cubicBezTo>
                    <a:pt x="1536" y="876"/>
                    <a:pt x="1536" y="876"/>
                    <a:pt x="1536" y="876"/>
                  </a:cubicBezTo>
                  <a:cubicBezTo>
                    <a:pt x="1513" y="913"/>
                    <a:pt x="1513" y="913"/>
                    <a:pt x="1513" y="913"/>
                  </a:cubicBezTo>
                  <a:cubicBezTo>
                    <a:pt x="1451" y="913"/>
                    <a:pt x="1451" y="913"/>
                    <a:pt x="1451" y="913"/>
                  </a:cubicBezTo>
                  <a:cubicBezTo>
                    <a:pt x="1445" y="965"/>
                    <a:pt x="1445" y="965"/>
                    <a:pt x="1445" y="965"/>
                  </a:cubicBezTo>
                  <a:cubicBezTo>
                    <a:pt x="1388" y="965"/>
                    <a:pt x="1388" y="965"/>
                    <a:pt x="1388" y="965"/>
                  </a:cubicBezTo>
                  <a:cubicBezTo>
                    <a:pt x="1367" y="997"/>
                    <a:pt x="1367" y="997"/>
                    <a:pt x="1367" y="997"/>
                  </a:cubicBezTo>
                  <a:cubicBezTo>
                    <a:pt x="1378" y="1033"/>
                    <a:pt x="1378" y="1033"/>
                    <a:pt x="1378" y="1033"/>
                  </a:cubicBezTo>
                  <a:cubicBezTo>
                    <a:pt x="1325" y="1132"/>
                    <a:pt x="1325" y="1132"/>
                    <a:pt x="1325" y="1132"/>
                  </a:cubicBezTo>
                  <a:cubicBezTo>
                    <a:pt x="1325" y="1221"/>
                    <a:pt x="1325" y="1221"/>
                    <a:pt x="1325" y="1221"/>
                  </a:cubicBezTo>
                  <a:cubicBezTo>
                    <a:pt x="1284" y="1221"/>
                    <a:pt x="1284" y="1221"/>
                    <a:pt x="1284" y="1221"/>
                  </a:cubicBezTo>
                  <a:cubicBezTo>
                    <a:pt x="1211" y="1283"/>
                    <a:pt x="1211" y="1283"/>
                    <a:pt x="1211" y="1283"/>
                  </a:cubicBezTo>
                  <a:cubicBezTo>
                    <a:pt x="1143" y="1283"/>
                    <a:pt x="1143" y="1283"/>
                    <a:pt x="1143" y="1283"/>
                  </a:cubicBezTo>
                  <a:cubicBezTo>
                    <a:pt x="1117" y="1263"/>
                    <a:pt x="1117" y="1263"/>
                    <a:pt x="1117" y="1263"/>
                  </a:cubicBezTo>
                  <a:cubicBezTo>
                    <a:pt x="1101" y="1273"/>
                    <a:pt x="1101" y="1273"/>
                    <a:pt x="1101" y="1273"/>
                  </a:cubicBezTo>
                  <a:cubicBezTo>
                    <a:pt x="1101" y="1294"/>
                    <a:pt x="1101" y="1294"/>
                    <a:pt x="1101" y="1294"/>
                  </a:cubicBezTo>
                  <a:cubicBezTo>
                    <a:pt x="1127" y="1325"/>
                    <a:pt x="1127" y="1325"/>
                    <a:pt x="1127" y="1325"/>
                  </a:cubicBezTo>
                  <a:cubicBezTo>
                    <a:pt x="1127" y="1325"/>
                    <a:pt x="1122" y="1356"/>
                    <a:pt x="1122" y="1362"/>
                  </a:cubicBezTo>
                  <a:cubicBezTo>
                    <a:pt x="1122" y="1367"/>
                    <a:pt x="1158" y="1383"/>
                    <a:pt x="1158" y="1383"/>
                  </a:cubicBezTo>
                  <a:cubicBezTo>
                    <a:pt x="1148" y="1471"/>
                    <a:pt x="1148" y="1471"/>
                    <a:pt x="1148" y="1471"/>
                  </a:cubicBezTo>
                  <a:cubicBezTo>
                    <a:pt x="1179" y="1523"/>
                    <a:pt x="1179" y="1523"/>
                    <a:pt x="1179" y="1523"/>
                  </a:cubicBezTo>
                  <a:cubicBezTo>
                    <a:pt x="1148" y="1586"/>
                    <a:pt x="1148" y="1586"/>
                    <a:pt x="1148" y="1586"/>
                  </a:cubicBezTo>
                  <a:cubicBezTo>
                    <a:pt x="1179" y="1596"/>
                    <a:pt x="1179" y="1596"/>
                    <a:pt x="1179" y="1596"/>
                  </a:cubicBezTo>
                  <a:cubicBezTo>
                    <a:pt x="1211" y="1659"/>
                    <a:pt x="1211" y="1659"/>
                    <a:pt x="1211" y="1659"/>
                  </a:cubicBezTo>
                  <a:cubicBezTo>
                    <a:pt x="1211" y="1659"/>
                    <a:pt x="1174" y="1742"/>
                    <a:pt x="1174" y="1748"/>
                  </a:cubicBezTo>
                  <a:cubicBezTo>
                    <a:pt x="1174" y="1753"/>
                    <a:pt x="1190" y="1784"/>
                    <a:pt x="1190" y="1784"/>
                  </a:cubicBezTo>
                  <a:cubicBezTo>
                    <a:pt x="1188" y="1806"/>
                    <a:pt x="1188" y="1806"/>
                    <a:pt x="1188" y="1806"/>
                  </a:cubicBezTo>
                  <a:cubicBezTo>
                    <a:pt x="1185" y="1858"/>
                    <a:pt x="1185" y="1858"/>
                    <a:pt x="1185" y="1858"/>
                  </a:cubicBezTo>
                  <a:cubicBezTo>
                    <a:pt x="1185" y="1862"/>
                    <a:pt x="1185" y="1862"/>
                    <a:pt x="1185" y="1862"/>
                  </a:cubicBezTo>
                  <a:cubicBezTo>
                    <a:pt x="1231" y="1904"/>
                    <a:pt x="1231" y="1904"/>
                    <a:pt x="1231" y="1904"/>
                  </a:cubicBezTo>
                  <a:cubicBezTo>
                    <a:pt x="1231" y="1977"/>
                    <a:pt x="1231" y="1977"/>
                    <a:pt x="1231" y="1977"/>
                  </a:cubicBezTo>
                  <a:cubicBezTo>
                    <a:pt x="1200" y="2008"/>
                    <a:pt x="1200" y="2008"/>
                    <a:pt x="1200" y="2008"/>
                  </a:cubicBezTo>
                  <a:cubicBezTo>
                    <a:pt x="1200" y="2081"/>
                    <a:pt x="1200" y="2081"/>
                    <a:pt x="1200" y="2081"/>
                  </a:cubicBezTo>
                  <a:cubicBezTo>
                    <a:pt x="1153" y="2107"/>
                    <a:pt x="1153" y="2107"/>
                    <a:pt x="1153" y="2107"/>
                  </a:cubicBezTo>
                  <a:cubicBezTo>
                    <a:pt x="1158" y="2139"/>
                    <a:pt x="1158" y="2139"/>
                    <a:pt x="1158" y="2139"/>
                  </a:cubicBezTo>
                  <a:cubicBezTo>
                    <a:pt x="1179" y="2175"/>
                    <a:pt x="1179" y="2175"/>
                    <a:pt x="1179" y="2175"/>
                  </a:cubicBezTo>
                  <a:cubicBezTo>
                    <a:pt x="1158" y="2207"/>
                    <a:pt x="1158" y="2207"/>
                    <a:pt x="1158" y="2207"/>
                  </a:cubicBezTo>
                  <a:cubicBezTo>
                    <a:pt x="1169" y="2274"/>
                    <a:pt x="1169" y="2274"/>
                    <a:pt x="1169" y="2274"/>
                  </a:cubicBezTo>
                  <a:cubicBezTo>
                    <a:pt x="1143" y="2316"/>
                    <a:pt x="1143" y="2316"/>
                    <a:pt x="1143" y="2316"/>
                  </a:cubicBezTo>
                  <a:cubicBezTo>
                    <a:pt x="1148" y="2363"/>
                    <a:pt x="1148" y="2363"/>
                    <a:pt x="1148" y="2363"/>
                  </a:cubicBezTo>
                  <a:cubicBezTo>
                    <a:pt x="1122" y="2400"/>
                    <a:pt x="1122" y="2400"/>
                    <a:pt x="1122" y="2400"/>
                  </a:cubicBezTo>
                  <a:cubicBezTo>
                    <a:pt x="1112" y="2499"/>
                    <a:pt x="1112" y="2499"/>
                    <a:pt x="1112" y="2499"/>
                  </a:cubicBezTo>
                  <a:cubicBezTo>
                    <a:pt x="1065" y="2410"/>
                    <a:pt x="1065" y="2410"/>
                    <a:pt x="1065" y="2410"/>
                  </a:cubicBezTo>
                  <a:cubicBezTo>
                    <a:pt x="1012" y="2394"/>
                    <a:pt x="1012" y="2394"/>
                    <a:pt x="1012" y="2394"/>
                  </a:cubicBezTo>
                  <a:cubicBezTo>
                    <a:pt x="1002" y="2353"/>
                    <a:pt x="1002" y="2353"/>
                    <a:pt x="1002" y="2353"/>
                  </a:cubicBezTo>
                  <a:cubicBezTo>
                    <a:pt x="898" y="2243"/>
                    <a:pt x="898" y="2243"/>
                    <a:pt x="898" y="2243"/>
                  </a:cubicBezTo>
                  <a:cubicBezTo>
                    <a:pt x="898" y="2201"/>
                    <a:pt x="898" y="2201"/>
                    <a:pt x="898" y="2201"/>
                  </a:cubicBezTo>
                  <a:cubicBezTo>
                    <a:pt x="898" y="2200"/>
                    <a:pt x="896" y="2199"/>
                    <a:pt x="894" y="2198"/>
                  </a:cubicBezTo>
                  <a:cubicBezTo>
                    <a:pt x="885" y="2190"/>
                    <a:pt x="856" y="2175"/>
                    <a:pt x="856" y="2175"/>
                  </a:cubicBezTo>
                  <a:cubicBezTo>
                    <a:pt x="861" y="2149"/>
                    <a:pt x="861" y="2149"/>
                    <a:pt x="861" y="2149"/>
                  </a:cubicBezTo>
                  <a:cubicBezTo>
                    <a:pt x="799" y="2061"/>
                    <a:pt x="799" y="2061"/>
                    <a:pt x="799" y="2061"/>
                  </a:cubicBezTo>
                  <a:cubicBezTo>
                    <a:pt x="762" y="2061"/>
                    <a:pt x="762" y="2061"/>
                    <a:pt x="762" y="2061"/>
                  </a:cubicBezTo>
                  <a:cubicBezTo>
                    <a:pt x="741" y="2034"/>
                    <a:pt x="741" y="2034"/>
                    <a:pt x="741" y="2034"/>
                  </a:cubicBezTo>
                  <a:cubicBezTo>
                    <a:pt x="715" y="2029"/>
                    <a:pt x="715" y="2029"/>
                    <a:pt x="715" y="2029"/>
                  </a:cubicBezTo>
                  <a:cubicBezTo>
                    <a:pt x="708" y="1991"/>
                    <a:pt x="708" y="1991"/>
                    <a:pt x="708" y="1991"/>
                  </a:cubicBezTo>
                  <a:cubicBezTo>
                    <a:pt x="711" y="1983"/>
                    <a:pt x="711" y="1983"/>
                    <a:pt x="711" y="1983"/>
                  </a:cubicBezTo>
                  <a:cubicBezTo>
                    <a:pt x="764" y="1827"/>
                    <a:pt x="764" y="1827"/>
                    <a:pt x="764" y="1827"/>
                  </a:cubicBezTo>
                  <a:cubicBezTo>
                    <a:pt x="744" y="1827"/>
                    <a:pt x="744" y="1827"/>
                    <a:pt x="744" y="1827"/>
                  </a:cubicBezTo>
                  <a:cubicBezTo>
                    <a:pt x="736" y="1787"/>
                    <a:pt x="736" y="1787"/>
                    <a:pt x="736" y="1787"/>
                  </a:cubicBezTo>
                  <a:cubicBezTo>
                    <a:pt x="760" y="1735"/>
                    <a:pt x="760" y="1735"/>
                    <a:pt x="760" y="1735"/>
                  </a:cubicBezTo>
                  <a:cubicBezTo>
                    <a:pt x="716" y="1679"/>
                    <a:pt x="716" y="1679"/>
                    <a:pt x="716" y="1679"/>
                  </a:cubicBezTo>
                  <a:cubicBezTo>
                    <a:pt x="740" y="1647"/>
                    <a:pt x="740" y="1647"/>
                    <a:pt x="740" y="1647"/>
                  </a:cubicBezTo>
                  <a:cubicBezTo>
                    <a:pt x="768" y="1683"/>
                    <a:pt x="768" y="1683"/>
                    <a:pt x="768" y="1683"/>
                  </a:cubicBezTo>
                  <a:cubicBezTo>
                    <a:pt x="776" y="1659"/>
                    <a:pt x="776" y="1659"/>
                    <a:pt x="776" y="1659"/>
                  </a:cubicBezTo>
                  <a:cubicBezTo>
                    <a:pt x="808" y="1655"/>
                    <a:pt x="808" y="1655"/>
                    <a:pt x="808" y="1655"/>
                  </a:cubicBezTo>
                  <a:cubicBezTo>
                    <a:pt x="808" y="1615"/>
                    <a:pt x="808" y="1615"/>
                    <a:pt x="808" y="1615"/>
                  </a:cubicBezTo>
                  <a:cubicBezTo>
                    <a:pt x="840" y="1591"/>
                    <a:pt x="840" y="1591"/>
                    <a:pt x="840" y="1591"/>
                  </a:cubicBezTo>
                  <a:cubicBezTo>
                    <a:pt x="920" y="1599"/>
                    <a:pt x="920" y="1599"/>
                    <a:pt x="920" y="1599"/>
                  </a:cubicBezTo>
                  <a:cubicBezTo>
                    <a:pt x="936" y="1623"/>
                    <a:pt x="936" y="1623"/>
                    <a:pt x="936" y="1623"/>
                  </a:cubicBezTo>
                  <a:cubicBezTo>
                    <a:pt x="972" y="1595"/>
                    <a:pt x="972" y="1595"/>
                    <a:pt x="972" y="1595"/>
                  </a:cubicBezTo>
                  <a:cubicBezTo>
                    <a:pt x="976" y="1507"/>
                    <a:pt x="976" y="1507"/>
                    <a:pt x="976" y="1507"/>
                  </a:cubicBezTo>
                  <a:cubicBezTo>
                    <a:pt x="1028" y="1479"/>
                    <a:pt x="1028" y="1479"/>
                    <a:pt x="1028" y="1479"/>
                  </a:cubicBezTo>
                  <a:cubicBezTo>
                    <a:pt x="1032" y="1435"/>
                    <a:pt x="1032" y="1435"/>
                    <a:pt x="1032" y="1435"/>
                  </a:cubicBezTo>
                  <a:cubicBezTo>
                    <a:pt x="1052" y="1423"/>
                    <a:pt x="1052" y="1423"/>
                    <a:pt x="1052" y="1423"/>
                  </a:cubicBezTo>
                  <a:cubicBezTo>
                    <a:pt x="1028" y="1399"/>
                    <a:pt x="1028" y="1399"/>
                    <a:pt x="1028" y="1399"/>
                  </a:cubicBezTo>
                  <a:cubicBezTo>
                    <a:pt x="1036" y="1363"/>
                    <a:pt x="1036" y="1363"/>
                    <a:pt x="1036" y="1363"/>
                  </a:cubicBezTo>
                  <a:cubicBezTo>
                    <a:pt x="1000" y="1327"/>
                    <a:pt x="1000" y="1327"/>
                    <a:pt x="1000" y="1327"/>
                  </a:cubicBezTo>
                  <a:cubicBezTo>
                    <a:pt x="948" y="1331"/>
                    <a:pt x="948" y="1331"/>
                    <a:pt x="948" y="1331"/>
                  </a:cubicBezTo>
                  <a:cubicBezTo>
                    <a:pt x="912" y="1399"/>
                    <a:pt x="912" y="1399"/>
                    <a:pt x="912" y="1399"/>
                  </a:cubicBezTo>
                  <a:cubicBezTo>
                    <a:pt x="876" y="1395"/>
                    <a:pt x="876" y="1395"/>
                    <a:pt x="876" y="1395"/>
                  </a:cubicBezTo>
                  <a:cubicBezTo>
                    <a:pt x="848" y="1471"/>
                    <a:pt x="848" y="1471"/>
                    <a:pt x="848" y="1471"/>
                  </a:cubicBezTo>
                  <a:cubicBezTo>
                    <a:pt x="820" y="1467"/>
                    <a:pt x="820" y="1467"/>
                    <a:pt x="820" y="1467"/>
                  </a:cubicBezTo>
                  <a:cubicBezTo>
                    <a:pt x="808" y="1395"/>
                    <a:pt x="808" y="1395"/>
                    <a:pt x="808" y="1395"/>
                  </a:cubicBezTo>
                  <a:cubicBezTo>
                    <a:pt x="792" y="1387"/>
                    <a:pt x="792" y="1387"/>
                    <a:pt x="792" y="1387"/>
                  </a:cubicBezTo>
                  <a:cubicBezTo>
                    <a:pt x="804" y="1347"/>
                    <a:pt x="804" y="1347"/>
                    <a:pt x="804" y="1347"/>
                  </a:cubicBezTo>
                  <a:cubicBezTo>
                    <a:pt x="780" y="1339"/>
                    <a:pt x="780" y="1339"/>
                    <a:pt x="780" y="1339"/>
                  </a:cubicBezTo>
                  <a:cubicBezTo>
                    <a:pt x="804" y="1295"/>
                    <a:pt x="804" y="1295"/>
                    <a:pt x="804" y="1295"/>
                  </a:cubicBezTo>
                  <a:cubicBezTo>
                    <a:pt x="732" y="1207"/>
                    <a:pt x="732" y="1207"/>
                    <a:pt x="732" y="1207"/>
                  </a:cubicBezTo>
                  <a:cubicBezTo>
                    <a:pt x="740" y="1171"/>
                    <a:pt x="740" y="1171"/>
                    <a:pt x="740" y="1171"/>
                  </a:cubicBezTo>
                  <a:cubicBezTo>
                    <a:pt x="708" y="1127"/>
                    <a:pt x="708" y="1127"/>
                    <a:pt x="708" y="1127"/>
                  </a:cubicBezTo>
                  <a:cubicBezTo>
                    <a:pt x="672" y="1127"/>
                    <a:pt x="672" y="1127"/>
                    <a:pt x="672" y="1127"/>
                  </a:cubicBezTo>
                  <a:cubicBezTo>
                    <a:pt x="676" y="1083"/>
                    <a:pt x="676" y="1083"/>
                    <a:pt x="676" y="1083"/>
                  </a:cubicBezTo>
                  <a:cubicBezTo>
                    <a:pt x="636" y="1059"/>
                    <a:pt x="636" y="1059"/>
                    <a:pt x="636" y="1059"/>
                  </a:cubicBezTo>
                  <a:cubicBezTo>
                    <a:pt x="632" y="1023"/>
                    <a:pt x="632" y="1023"/>
                    <a:pt x="632" y="1023"/>
                  </a:cubicBezTo>
                  <a:cubicBezTo>
                    <a:pt x="664" y="983"/>
                    <a:pt x="664" y="983"/>
                    <a:pt x="664" y="983"/>
                  </a:cubicBezTo>
                  <a:cubicBezTo>
                    <a:pt x="660" y="939"/>
                    <a:pt x="660" y="939"/>
                    <a:pt x="660" y="939"/>
                  </a:cubicBezTo>
                  <a:cubicBezTo>
                    <a:pt x="692" y="903"/>
                    <a:pt x="692" y="903"/>
                    <a:pt x="692" y="903"/>
                  </a:cubicBezTo>
                  <a:cubicBezTo>
                    <a:pt x="692" y="871"/>
                    <a:pt x="692" y="871"/>
                    <a:pt x="692" y="871"/>
                  </a:cubicBezTo>
                  <a:cubicBezTo>
                    <a:pt x="648" y="839"/>
                    <a:pt x="648" y="839"/>
                    <a:pt x="648" y="839"/>
                  </a:cubicBezTo>
                  <a:cubicBezTo>
                    <a:pt x="644" y="803"/>
                    <a:pt x="644" y="803"/>
                    <a:pt x="644" y="803"/>
                  </a:cubicBezTo>
                  <a:cubicBezTo>
                    <a:pt x="592" y="751"/>
                    <a:pt x="592" y="751"/>
                    <a:pt x="592" y="751"/>
                  </a:cubicBezTo>
                  <a:cubicBezTo>
                    <a:pt x="524" y="751"/>
                    <a:pt x="524" y="751"/>
                    <a:pt x="524" y="751"/>
                  </a:cubicBezTo>
                  <a:cubicBezTo>
                    <a:pt x="488" y="711"/>
                    <a:pt x="488" y="711"/>
                    <a:pt x="488" y="711"/>
                  </a:cubicBezTo>
                  <a:cubicBezTo>
                    <a:pt x="484" y="663"/>
                    <a:pt x="484" y="663"/>
                    <a:pt x="484" y="663"/>
                  </a:cubicBezTo>
                  <a:cubicBezTo>
                    <a:pt x="324" y="507"/>
                    <a:pt x="324" y="507"/>
                    <a:pt x="324" y="507"/>
                  </a:cubicBezTo>
                  <a:cubicBezTo>
                    <a:pt x="324" y="439"/>
                    <a:pt x="324" y="439"/>
                    <a:pt x="324" y="439"/>
                  </a:cubicBezTo>
                  <a:cubicBezTo>
                    <a:pt x="300" y="439"/>
                    <a:pt x="300" y="439"/>
                    <a:pt x="300" y="439"/>
                  </a:cubicBezTo>
                  <a:cubicBezTo>
                    <a:pt x="264" y="403"/>
                    <a:pt x="264" y="403"/>
                    <a:pt x="264" y="403"/>
                  </a:cubicBezTo>
                  <a:cubicBezTo>
                    <a:pt x="268" y="379"/>
                    <a:pt x="268" y="379"/>
                    <a:pt x="268" y="379"/>
                  </a:cubicBezTo>
                  <a:cubicBezTo>
                    <a:pt x="216" y="323"/>
                    <a:pt x="216" y="323"/>
                    <a:pt x="216" y="323"/>
                  </a:cubicBezTo>
                  <a:cubicBezTo>
                    <a:pt x="192" y="323"/>
                    <a:pt x="192" y="323"/>
                    <a:pt x="192" y="323"/>
                  </a:cubicBezTo>
                  <a:cubicBezTo>
                    <a:pt x="148" y="287"/>
                    <a:pt x="148" y="287"/>
                    <a:pt x="148" y="287"/>
                  </a:cubicBezTo>
                  <a:cubicBezTo>
                    <a:pt x="144" y="259"/>
                    <a:pt x="144" y="259"/>
                    <a:pt x="144" y="259"/>
                  </a:cubicBezTo>
                  <a:cubicBezTo>
                    <a:pt x="16" y="131"/>
                    <a:pt x="16" y="131"/>
                    <a:pt x="16" y="131"/>
                  </a:cubicBezTo>
                  <a:cubicBezTo>
                    <a:pt x="20" y="103"/>
                    <a:pt x="20" y="103"/>
                    <a:pt x="20" y="103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58" y="73"/>
                    <a:pt x="58" y="73"/>
                    <a:pt x="58" y="73"/>
                  </a:cubicBezTo>
                  <a:cubicBezTo>
                    <a:pt x="115" y="63"/>
                    <a:pt x="115" y="63"/>
                    <a:pt x="115" y="63"/>
                  </a:cubicBezTo>
                  <a:cubicBezTo>
                    <a:pt x="141" y="37"/>
                    <a:pt x="141" y="37"/>
                    <a:pt x="141" y="37"/>
                  </a:cubicBezTo>
                  <a:cubicBezTo>
                    <a:pt x="141" y="0"/>
                    <a:pt x="141" y="0"/>
                    <a:pt x="141" y="0"/>
                  </a:cubicBezTo>
                  <a:cubicBezTo>
                    <a:pt x="194" y="0"/>
                    <a:pt x="194" y="0"/>
                    <a:pt x="194" y="0"/>
                  </a:cubicBezTo>
                  <a:cubicBezTo>
                    <a:pt x="230" y="73"/>
                    <a:pt x="230" y="73"/>
                    <a:pt x="230" y="73"/>
                  </a:cubicBezTo>
                  <a:cubicBezTo>
                    <a:pt x="230" y="73"/>
                    <a:pt x="251" y="157"/>
                    <a:pt x="251" y="162"/>
                  </a:cubicBezTo>
                  <a:cubicBezTo>
                    <a:pt x="251" y="166"/>
                    <a:pt x="281" y="190"/>
                    <a:pt x="302" y="206"/>
                  </a:cubicBezTo>
                  <a:cubicBezTo>
                    <a:pt x="298" y="209"/>
                    <a:pt x="298" y="209"/>
                    <a:pt x="298" y="209"/>
                  </a:cubicBezTo>
                  <a:cubicBezTo>
                    <a:pt x="298" y="209"/>
                    <a:pt x="340" y="287"/>
                    <a:pt x="345" y="292"/>
                  </a:cubicBezTo>
                  <a:cubicBezTo>
                    <a:pt x="350" y="298"/>
                    <a:pt x="402" y="303"/>
                    <a:pt x="407" y="298"/>
                  </a:cubicBezTo>
                  <a:cubicBezTo>
                    <a:pt x="413" y="292"/>
                    <a:pt x="444" y="272"/>
                    <a:pt x="444" y="272"/>
                  </a:cubicBezTo>
                  <a:cubicBezTo>
                    <a:pt x="486" y="272"/>
                    <a:pt x="486" y="272"/>
                    <a:pt x="486" y="272"/>
                  </a:cubicBezTo>
                  <a:cubicBezTo>
                    <a:pt x="501" y="319"/>
                    <a:pt x="501" y="319"/>
                    <a:pt x="501" y="319"/>
                  </a:cubicBezTo>
                  <a:cubicBezTo>
                    <a:pt x="512" y="402"/>
                    <a:pt x="512" y="402"/>
                    <a:pt x="512" y="402"/>
                  </a:cubicBezTo>
                  <a:cubicBezTo>
                    <a:pt x="486" y="412"/>
                    <a:pt x="486" y="412"/>
                    <a:pt x="486" y="412"/>
                  </a:cubicBezTo>
                  <a:cubicBezTo>
                    <a:pt x="486" y="433"/>
                    <a:pt x="486" y="433"/>
                    <a:pt x="486" y="433"/>
                  </a:cubicBezTo>
                  <a:cubicBezTo>
                    <a:pt x="512" y="459"/>
                    <a:pt x="512" y="459"/>
                    <a:pt x="512" y="459"/>
                  </a:cubicBezTo>
                  <a:cubicBezTo>
                    <a:pt x="507" y="512"/>
                    <a:pt x="507" y="512"/>
                    <a:pt x="507" y="512"/>
                  </a:cubicBezTo>
                  <a:cubicBezTo>
                    <a:pt x="543" y="532"/>
                    <a:pt x="543" y="532"/>
                    <a:pt x="543" y="532"/>
                  </a:cubicBezTo>
                  <a:cubicBezTo>
                    <a:pt x="553" y="564"/>
                    <a:pt x="553" y="564"/>
                    <a:pt x="553" y="564"/>
                  </a:cubicBezTo>
                  <a:cubicBezTo>
                    <a:pt x="590" y="569"/>
                    <a:pt x="590" y="569"/>
                    <a:pt x="590" y="569"/>
                  </a:cubicBezTo>
                  <a:cubicBezTo>
                    <a:pt x="626" y="543"/>
                    <a:pt x="626" y="543"/>
                    <a:pt x="626" y="543"/>
                  </a:cubicBezTo>
                  <a:cubicBezTo>
                    <a:pt x="710" y="532"/>
                    <a:pt x="710" y="532"/>
                    <a:pt x="710" y="532"/>
                  </a:cubicBezTo>
                  <a:cubicBezTo>
                    <a:pt x="720" y="485"/>
                    <a:pt x="720" y="485"/>
                    <a:pt x="720" y="485"/>
                  </a:cubicBezTo>
                  <a:cubicBezTo>
                    <a:pt x="699" y="449"/>
                    <a:pt x="699" y="449"/>
                    <a:pt x="699" y="449"/>
                  </a:cubicBezTo>
                  <a:cubicBezTo>
                    <a:pt x="715" y="402"/>
                    <a:pt x="715" y="402"/>
                    <a:pt x="715" y="402"/>
                  </a:cubicBezTo>
                  <a:cubicBezTo>
                    <a:pt x="684" y="350"/>
                    <a:pt x="684" y="350"/>
                    <a:pt x="684" y="350"/>
                  </a:cubicBezTo>
                  <a:cubicBezTo>
                    <a:pt x="699" y="282"/>
                    <a:pt x="699" y="282"/>
                    <a:pt x="699" y="282"/>
                  </a:cubicBezTo>
                  <a:cubicBezTo>
                    <a:pt x="694" y="199"/>
                    <a:pt x="694" y="199"/>
                    <a:pt x="694" y="199"/>
                  </a:cubicBezTo>
                  <a:cubicBezTo>
                    <a:pt x="658" y="58"/>
                    <a:pt x="658" y="58"/>
                    <a:pt x="658" y="58"/>
                  </a:cubicBezTo>
                  <a:cubicBezTo>
                    <a:pt x="673" y="32"/>
                    <a:pt x="673" y="32"/>
                    <a:pt x="673" y="32"/>
                  </a:cubicBezTo>
                  <a:cubicBezTo>
                    <a:pt x="694" y="42"/>
                    <a:pt x="694" y="42"/>
                    <a:pt x="694" y="42"/>
                  </a:cubicBezTo>
                  <a:cubicBezTo>
                    <a:pt x="694" y="42"/>
                    <a:pt x="720" y="63"/>
                    <a:pt x="726" y="63"/>
                  </a:cubicBezTo>
                  <a:cubicBezTo>
                    <a:pt x="731" y="63"/>
                    <a:pt x="746" y="47"/>
                    <a:pt x="746" y="47"/>
                  </a:cubicBezTo>
                  <a:cubicBezTo>
                    <a:pt x="772" y="73"/>
                    <a:pt x="772" y="73"/>
                    <a:pt x="772" y="73"/>
                  </a:cubicBezTo>
                  <a:cubicBezTo>
                    <a:pt x="783" y="47"/>
                    <a:pt x="783" y="47"/>
                    <a:pt x="783" y="47"/>
                  </a:cubicBezTo>
                  <a:cubicBezTo>
                    <a:pt x="809" y="26"/>
                    <a:pt x="809" y="26"/>
                    <a:pt x="809" y="26"/>
                  </a:cubicBezTo>
                  <a:cubicBezTo>
                    <a:pt x="830" y="58"/>
                    <a:pt x="830" y="58"/>
                    <a:pt x="830" y="58"/>
                  </a:cubicBezTo>
                  <a:cubicBezTo>
                    <a:pt x="834" y="58"/>
                    <a:pt x="834" y="58"/>
                    <a:pt x="834" y="58"/>
                  </a:cubicBezTo>
                  <a:cubicBezTo>
                    <a:pt x="830" y="73"/>
                    <a:pt x="830" y="73"/>
                    <a:pt x="830" y="73"/>
                  </a:cubicBezTo>
                  <a:cubicBezTo>
                    <a:pt x="882" y="141"/>
                    <a:pt x="882" y="141"/>
                    <a:pt x="882" y="141"/>
                  </a:cubicBezTo>
                  <a:cubicBezTo>
                    <a:pt x="877" y="167"/>
                    <a:pt x="877" y="167"/>
                    <a:pt x="877" y="167"/>
                  </a:cubicBezTo>
                  <a:cubicBezTo>
                    <a:pt x="846" y="167"/>
                    <a:pt x="846" y="167"/>
                    <a:pt x="846" y="167"/>
                  </a:cubicBezTo>
                  <a:cubicBezTo>
                    <a:pt x="830" y="183"/>
                    <a:pt x="830" y="183"/>
                    <a:pt x="830" y="183"/>
                  </a:cubicBezTo>
                  <a:cubicBezTo>
                    <a:pt x="830" y="246"/>
                    <a:pt x="830" y="246"/>
                    <a:pt x="830" y="246"/>
                  </a:cubicBezTo>
                  <a:cubicBezTo>
                    <a:pt x="846" y="319"/>
                    <a:pt x="846" y="319"/>
                    <a:pt x="846" y="319"/>
                  </a:cubicBezTo>
                  <a:cubicBezTo>
                    <a:pt x="830" y="386"/>
                    <a:pt x="830" y="386"/>
                    <a:pt x="830" y="386"/>
                  </a:cubicBezTo>
                  <a:cubicBezTo>
                    <a:pt x="830" y="386"/>
                    <a:pt x="877" y="371"/>
                    <a:pt x="882" y="365"/>
                  </a:cubicBezTo>
                  <a:cubicBezTo>
                    <a:pt x="887" y="360"/>
                    <a:pt x="960" y="324"/>
                    <a:pt x="960" y="324"/>
                  </a:cubicBezTo>
                  <a:cubicBezTo>
                    <a:pt x="1002" y="345"/>
                    <a:pt x="1002" y="345"/>
                    <a:pt x="1002" y="345"/>
                  </a:cubicBezTo>
                  <a:cubicBezTo>
                    <a:pt x="1034" y="307"/>
                    <a:pt x="1034" y="307"/>
                    <a:pt x="1034" y="307"/>
                  </a:cubicBezTo>
                  <a:cubicBezTo>
                    <a:pt x="1049" y="360"/>
                    <a:pt x="1049" y="360"/>
                    <a:pt x="1049" y="360"/>
                  </a:cubicBezTo>
                  <a:cubicBezTo>
                    <a:pt x="1085" y="360"/>
                    <a:pt x="1085" y="360"/>
                    <a:pt x="1085" y="360"/>
                  </a:cubicBezTo>
                  <a:cubicBezTo>
                    <a:pt x="1174" y="454"/>
                    <a:pt x="1174" y="454"/>
                    <a:pt x="1174" y="454"/>
                  </a:cubicBezTo>
                  <a:cubicBezTo>
                    <a:pt x="1211" y="454"/>
                    <a:pt x="1211" y="454"/>
                    <a:pt x="1211" y="454"/>
                  </a:cubicBezTo>
                  <a:cubicBezTo>
                    <a:pt x="1231" y="480"/>
                    <a:pt x="1231" y="480"/>
                    <a:pt x="1231" y="480"/>
                  </a:cubicBezTo>
                  <a:cubicBezTo>
                    <a:pt x="1268" y="480"/>
                    <a:pt x="1268" y="480"/>
                    <a:pt x="1268" y="480"/>
                  </a:cubicBezTo>
                  <a:cubicBezTo>
                    <a:pt x="1304" y="423"/>
                    <a:pt x="1304" y="423"/>
                    <a:pt x="1304" y="423"/>
                  </a:cubicBezTo>
                  <a:cubicBezTo>
                    <a:pt x="1341" y="423"/>
                    <a:pt x="1341" y="423"/>
                    <a:pt x="1341" y="423"/>
                  </a:cubicBezTo>
                  <a:cubicBezTo>
                    <a:pt x="1341" y="454"/>
                    <a:pt x="1341" y="454"/>
                    <a:pt x="1341" y="454"/>
                  </a:cubicBezTo>
                  <a:cubicBezTo>
                    <a:pt x="1362" y="538"/>
                    <a:pt x="1362" y="538"/>
                    <a:pt x="1362" y="538"/>
                  </a:cubicBezTo>
                  <a:cubicBezTo>
                    <a:pt x="1392" y="550"/>
                    <a:pt x="1392" y="550"/>
                    <a:pt x="1392" y="550"/>
                  </a:cubicBezTo>
                  <a:cubicBezTo>
                    <a:pt x="1388" y="663"/>
                    <a:pt x="1388" y="663"/>
                    <a:pt x="1388" y="663"/>
                  </a:cubicBezTo>
                  <a:cubicBezTo>
                    <a:pt x="1398" y="710"/>
                    <a:pt x="1398" y="710"/>
                    <a:pt x="1398" y="710"/>
                  </a:cubicBezTo>
                  <a:cubicBezTo>
                    <a:pt x="1430" y="710"/>
                    <a:pt x="1430" y="710"/>
                    <a:pt x="1430" y="710"/>
                  </a:cubicBezTo>
                  <a:cubicBezTo>
                    <a:pt x="1461" y="725"/>
                    <a:pt x="1461" y="725"/>
                    <a:pt x="1461" y="725"/>
                  </a:cubicBezTo>
                  <a:cubicBezTo>
                    <a:pt x="1451" y="762"/>
                    <a:pt x="1451" y="762"/>
                    <a:pt x="1451" y="762"/>
                  </a:cubicBezTo>
                  <a:cubicBezTo>
                    <a:pt x="1492" y="814"/>
                    <a:pt x="1492" y="814"/>
                    <a:pt x="1492" y="814"/>
                  </a:cubicBezTo>
                  <a:cubicBezTo>
                    <a:pt x="1513" y="814"/>
                    <a:pt x="1513" y="814"/>
                    <a:pt x="1513" y="814"/>
                  </a:cubicBezTo>
                  <a:cubicBezTo>
                    <a:pt x="1521" y="831"/>
                    <a:pt x="1521" y="831"/>
                    <a:pt x="1521" y="831"/>
                  </a:cubicBezTo>
                  <a:lnTo>
                    <a:pt x="1539" y="871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21" name="กาญจนบุรี">
              <a:extLst>
                <a:ext uri="{FF2B5EF4-FFF2-40B4-BE49-F238E27FC236}">
                  <a16:creationId xmlns:a16="http://schemas.microsoft.com/office/drawing/2014/main" id="{DBCF154C-E99B-4EA7-B914-6EA3D95796AB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6724" y="2813098"/>
              <a:ext cx="618152" cy="726055"/>
            </a:xfrm>
            <a:custGeom>
              <a:avLst/>
              <a:gdLst>
                <a:gd name="T0" fmla="*/ 1507 w 1509"/>
                <a:gd name="T1" fmla="*/ 1567 h 1780"/>
                <a:gd name="T2" fmla="*/ 1378 w 1509"/>
                <a:gd name="T3" fmla="*/ 1680 h 1780"/>
                <a:gd name="T4" fmla="*/ 1264 w 1509"/>
                <a:gd name="T5" fmla="*/ 1721 h 1780"/>
                <a:gd name="T6" fmla="*/ 1138 w 1509"/>
                <a:gd name="T7" fmla="*/ 1701 h 1780"/>
                <a:gd name="T8" fmla="*/ 1013 w 1509"/>
                <a:gd name="T9" fmla="*/ 1737 h 1780"/>
                <a:gd name="T10" fmla="*/ 924 w 1509"/>
                <a:gd name="T11" fmla="*/ 1747 h 1780"/>
                <a:gd name="T12" fmla="*/ 872 w 1509"/>
                <a:gd name="T13" fmla="*/ 1759 h 1780"/>
                <a:gd name="T14" fmla="*/ 832 w 1509"/>
                <a:gd name="T15" fmla="*/ 1667 h 1780"/>
                <a:gd name="T16" fmla="*/ 816 w 1509"/>
                <a:gd name="T17" fmla="*/ 1611 h 1780"/>
                <a:gd name="T18" fmla="*/ 744 w 1509"/>
                <a:gd name="T19" fmla="*/ 1571 h 1780"/>
                <a:gd name="T20" fmla="*/ 692 w 1509"/>
                <a:gd name="T21" fmla="*/ 1483 h 1780"/>
                <a:gd name="T22" fmla="*/ 612 w 1509"/>
                <a:gd name="T23" fmla="*/ 1411 h 1780"/>
                <a:gd name="T24" fmla="*/ 476 w 1509"/>
                <a:gd name="T25" fmla="*/ 1299 h 1780"/>
                <a:gd name="T26" fmla="*/ 368 w 1509"/>
                <a:gd name="T27" fmla="*/ 1219 h 1780"/>
                <a:gd name="T28" fmla="*/ 348 w 1509"/>
                <a:gd name="T29" fmla="*/ 1179 h 1780"/>
                <a:gd name="T30" fmla="*/ 244 w 1509"/>
                <a:gd name="T31" fmla="*/ 1031 h 1780"/>
                <a:gd name="T32" fmla="*/ 140 w 1509"/>
                <a:gd name="T33" fmla="*/ 883 h 1780"/>
                <a:gd name="T34" fmla="*/ 68 w 1509"/>
                <a:gd name="T35" fmla="*/ 726 h 1780"/>
                <a:gd name="T36" fmla="*/ 48 w 1509"/>
                <a:gd name="T37" fmla="*/ 686 h 1780"/>
                <a:gd name="T38" fmla="*/ 48 w 1509"/>
                <a:gd name="T39" fmla="*/ 634 h 1780"/>
                <a:gd name="T40" fmla="*/ 28 w 1509"/>
                <a:gd name="T41" fmla="*/ 606 h 1780"/>
                <a:gd name="T42" fmla="*/ 0 w 1509"/>
                <a:gd name="T43" fmla="*/ 506 h 1780"/>
                <a:gd name="T44" fmla="*/ 16 w 1509"/>
                <a:gd name="T45" fmla="*/ 390 h 1780"/>
                <a:gd name="T46" fmla="*/ 108 w 1509"/>
                <a:gd name="T47" fmla="*/ 350 h 1780"/>
                <a:gd name="T48" fmla="*/ 196 w 1509"/>
                <a:gd name="T49" fmla="*/ 366 h 1780"/>
                <a:gd name="T50" fmla="*/ 188 w 1509"/>
                <a:gd name="T51" fmla="*/ 298 h 1780"/>
                <a:gd name="T52" fmla="*/ 236 w 1509"/>
                <a:gd name="T53" fmla="*/ 266 h 1780"/>
                <a:gd name="T54" fmla="*/ 336 w 1509"/>
                <a:gd name="T55" fmla="*/ 290 h 1780"/>
                <a:gd name="T56" fmla="*/ 360 w 1509"/>
                <a:gd name="T57" fmla="*/ 142 h 1780"/>
                <a:gd name="T58" fmla="*/ 361 w 1509"/>
                <a:gd name="T59" fmla="*/ 5 h 1780"/>
                <a:gd name="T60" fmla="*/ 419 w 1509"/>
                <a:gd name="T61" fmla="*/ 32 h 1780"/>
                <a:gd name="T62" fmla="*/ 476 w 1509"/>
                <a:gd name="T63" fmla="*/ 146 h 1780"/>
                <a:gd name="T64" fmla="*/ 518 w 1509"/>
                <a:gd name="T65" fmla="*/ 172 h 1780"/>
                <a:gd name="T66" fmla="*/ 622 w 1509"/>
                <a:gd name="T67" fmla="*/ 324 h 1780"/>
                <a:gd name="T68" fmla="*/ 685 w 1509"/>
                <a:gd name="T69" fmla="*/ 381 h 1780"/>
                <a:gd name="T70" fmla="*/ 737 w 1509"/>
                <a:gd name="T71" fmla="*/ 553 h 1780"/>
                <a:gd name="T72" fmla="*/ 841 w 1509"/>
                <a:gd name="T73" fmla="*/ 564 h 1780"/>
                <a:gd name="T74" fmla="*/ 893 w 1509"/>
                <a:gd name="T75" fmla="*/ 585 h 1780"/>
                <a:gd name="T76" fmla="*/ 945 w 1509"/>
                <a:gd name="T77" fmla="*/ 616 h 1780"/>
                <a:gd name="T78" fmla="*/ 977 w 1509"/>
                <a:gd name="T79" fmla="*/ 610 h 1780"/>
                <a:gd name="T80" fmla="*/ 1008 w 1509"/>
                <a:gd name="T81" fmla="*/ 704 h 1780"/>
                <a:gd name="T82" fmla="*/ 1050 w 1509"/>
                <a:gd name="T83" fmla="*/ 809 h 1780"/>
                <a:gd name="T84" fmla="*/ 1123 w 1509"/>
                <a:gd name="T85" fmla="*/ 856 h 1780"/>
                <a:gd name="T86" fmla="*/ 1232 w 1509"/>
                <a:gd name="T87" fmla="*/ 850 h 1780"/>
                <a:gd name="T88" fmla="*/ 1321 w 1509"/>
                <a:gd name="T89" fmla="*/ 762 h 1780"/>
                <a:gd name="T90" fmla="*/ 1420 w 1509"/>
                <a:gd name="T91" fmla="*/ 882 h 1780"/>
                <a:gd name="T92" fmla="*/ 1430 w 1509"/>
                <a:gd name="T93" fmla="*/ 960 h 1780"/>
                <a:gd name="T94" fmla="*/ 1456 w 1509"/>
                <a:gd name="T95" fmla="*/ 1054 h 1780"/>
                <a:gd name="T96" fmla="*/ 1399 w 1509"/>
                <a:gd name="T97" fmla="*/ 1356 h 1780"/>
                <a:gd name="T98" fmla="*/ 1442 w 1509"/>
                <a:gd name="T99" fmla="*/ 1446 h 1780"/>
                <a:gd name="T100" fmla="*/ 1483 w 1509"/>
                <a:gd name="T101" fmla="*/ 1476 h 1780"/>
                <a:gd name="T102" fmla="*/ 1481 w 1509"/>
                <a:gd name="T103" fmla="*/ 1527 h 1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509" h="1780">
                  <a:moveTo>
                    <a:pt x="1509" y="1565"/>
                  </a:moveTo>
                  <a:cubicBezTo>
                    <a:pt x="1507" y="1567"/>
                    <a:pt x="1507" y="1567"/>
                    <a:pt x="1507" y="1567"/>
                  </a:cubicBezTo>
                  <a:cubicBezTo>
                    <a:pt x="1436" y="1674"/>
                    <a:pt x="1436" y="1674"/>
                    <a:pt x="1436" y="1674"/>
                  </a:cubicBezTo>
                  <a:cubicBezTo>
                    <a:pt x="1378" y="1680"/>
                    <a:pt x="1378" y="1680"/>
                    <a:pt x="1378" y="1680"/>
                  </a:cubicBezTo>
                  <a:cubicBezTo>
                    <a:pt x="1321" y="1654"/>
                    <a:pt x="1321" y="1654"/>
                    <a:pt x="1321" y="1654"/>
                  </a:cubicBezTo>
                  <a:cubicBezTo>
                    <a:pt x="1321" y="1654"/>
                    <a:pt x="1269" y="1716"/>
                    <a:pt x="1264" y="1721"/>
                  </a:cubicBezTo>
                  <a:cubicBezTo>
                    <a:pt x="1258" y="1727"/>
                    <a:pt x="1175" y="1727"/>
                    <a:pt x="1175" y="1727"/>
                  </a:cubicBezTo>
                  <a:cubicBezTo>
                    <a:pt x="1138" y="1701"/>
                    <a:pt x="1138" y="1701"/>
                    <a:pt x="1138" y="1701"/>
                  </a:cubicBezTo>
                  <a:cubicBezTo>
                    <a:pt x="1076" y="1737"/>
                    <a:pt x="1076" y="1737"/>
                    <a:pt x="1076" y="1737"/>
                  </a:cubicBezTo>
                  <a:cubicBezTo>
                    <a:pt x="1013" y="1737"/>
                    <a:pt x="1013" y="1737"/>
                    <a:pt x="1013" y="1737"/>
                  </a:cubicBezTo>
                  <a:cubicBezTo>
                    <a:pt x="966" y="1753"/>
                    <a:pt x="966" y="1753"/>
                    <a:pt x="966" y="1753"/>
                  </a:cubicBezTo>
                  <a:cubicBezTo>
                    <a:pt x="924" y="1747"/>
                    <a:pt x="924" y="1747"/>
                    <a:pt x="924" y="1747"/>
                  </a:cubicBezTo>
                  <a:cubicBezTo>
                    <a:pt x="872" y="1780"/>
                    <a:pt x="872" y="1780"/>
                    <a:pt x="872" y="1780"/>
                  </a:cubicBezTo>
                  <a:cubicBezTo>
                    <a:pt x="872" y="1759"/>
                    <a:pt x="872" y="1759"/>
                    <a:pt x="872" y="1759"/>
                  </a:cubicBezTo>
                  <a:cubicBezTo>
                    <a:pt x="828" y="1723"/>
                    <a:pt x="828" y="1723"/>
                    <a:pt x="828" y="1723"/>
                  </a:cubicBezTo>
                  <a:cubicBezTo>
                    <a:pt x="832" y="1667"/>
                    <a:pt x="832" y="1667"/>
                    <a:pt x="832" y="1667"/>
                  </a:cubicBezTo>
                  <a:cubicBezTo>
                    <a:pt x="816" y="1667"/>
                    <a:pt x="816" y="1667"/>
                    <a:pt x="816" y="1667"/>
                  </a:cubicBezTo>
                  <a:cubicBezTo>
                    <a:pt x="816" y="1611"/>
                    <a:pt x="816" y="1611"/>
                    <a:pt x="816" y="1611"/>
                  </a:cubicBezTo>
                  <a:cubicBezTo>
                    <a:pt x="792" y="1611"/>
                    <a:pt x="792" y="1611"/>
                    <a:pt x="792" y="1611"/>
                  </a:cubicBezTo>
                  <a:cubicBezTo>
                    <a:pt x="792" y="1611"/>
                    <a:pt x="784" y="1579"/>
                    <a:pt x="744" y="1571"/>
                  </a:cubicBezTo>
                  <a:cubicBezTo>
                    <a:pt x="740" y="1559"/>
                    <a:pt x="724" y="1495"/>
                    <a:pt x="724" y="1495"/>
                  </a:cubicBezTo>
                  <a:cubicBezTo>
                    <a:pt x="692" y="1483"/>
                    <a:pt x="692" y="1483"/>
                    <a:pt x="692" y="1483"/>
                  </a:cubicBezTo>
                  <a:cubicBezTo>
                    <a:pt x="692" y="1431"/>
                    <a:pt x="692" y="1431"/>
                    <a:pt x="692" y="1431"/>
                  </a:cubicBezTo>
                  <a:cubicBezTo>
                    <a:pt x="612" y="1411"/>
                    <a:pt x="612" y="1411"/>
                    <a:pt x="612" y="1411"/>
                  </a:cubicBezTo>
                  <a:cubicBezTo>
                    <a:pt x="612" y="1383"/>
                    <a:pt x="612" y="1383"/>
                    <a:pt x="612" y="1383"/>
                  </a:cubicBezTo>
                  <a:cubicBezTo>
                    <a:pt x="476" y="1299"/>
                    <a:pt x="476" y="1299"/>
                    <a:pt x="476" y="1299"/>
                  </a:cubicBezTo>
                  <a:cubicBezTo>
                    <a:pt x="468" y="1275"/>
                    <a:pt x="468" y="1275"/>
                    <a:pt x="468" y="1275"/>
                  </a:cubicBezTo>
                  <a:cubicBezTo>
                    <a:pt x="368" y="1219"/>
                    <a:pt x="368" y="1219"/>
                    <a:pt x="368" y="1219"/>
                  </a:cubicBezTo>
                  <a:cubicBezTo>
                    <a:pt x="368" y="1175"/>
                    <a:pt x="368" y="1175"/>
                    <a:pt x="368" y="1175"/>
                  </a:cubicBezTo>
                  <a:cubicBezTo>
                    <a:pt x="348" y="1179"/>
                    <a:pt x="348" y="1179"/>
                    <a:pt x="348" y="1179"/>
                  </a:cubicBezTo>
                  <a:cubicBezTo>
                    <a:pt x="280" y="1023"/>
                    <a:pt x="280" y="1023"/>
                    <a:pt x="280" y="1023"/>
                  </a:cubicBezTo>
                  <a:cubicBezTo>
                    <a:pt x="244" y="1031"/>
                    <a:pt x="244" y="1031"/>
                    <a:pt x="244" y="1031"/>
                  </a:cubicBezTo>
                  <a:cubicBezTo>
                    <a:pt x="244" y="983"/>
                    <a:pt x="244" y="983"/>
                    <a:pt x="244" y="983"/>
                  </a:cubicBezTo>
                  <a:cubicBezTo>
                    <a:pt x="244" y="983"/>
                    <a:pt x="228" y="947"/>
                    <a:pt x="140" y="883"/>
                  </a:cubicBezTo>
                  <a:cubicBezTo>
                    <a:pt x="104" y="851"/>
                    <a:pt x="60" y="754"/>
                    <a:pt x="60" y="754"/>
                  </a:cubicBezTo>
                  <a:cubicBezTo>
                    <a:pt x="68" y="726"/>
                    <a:pt x="68" y="726"/>
                    <a:pt x="68" y="726"/>
                  </a:cubicBezTo>
                  <a:cubicBezTo>
                    <a:pt x="48" y="707"/>
                    <a:pt x="48" y="707"/>
                    <a:pt x="48" y="707"/>
                  </a:cubicBezTo>
                  <a:cubicBezTo>
                    <a:pt x="48" y="686"/>
                    <a:pt x="48" y="686"/>
                    <a:pt x="48" y="686"/>
                  </a:cubicBezTo>
                  <a:cubicBezTo>
                    <a:pt x="60" y="670"/>
                    <a:pt x="60" y="670"/>
                    <a:pt x="60" y="670"/>
                  </a:cubicBezTo>
                  <a:cubicBezTo>
                    <a:pt x="48" y="634"/>
                    <a:pt x="48" y="634"/>
                    <a:pt x="48" y="634"/>
                  </a:cubicBezTo>
                  <a:cubicBezTo>
                    <a:pt x="28" y="626"/>
                    <a:pt x="28" y="626"/>
                    <a:pt x="28" y="626"/>
                  </a:cubicBezTo>
                  <a:cubicBezTo>
                    <a:pt x="28" y="606"/>
                    <a:pt x="28" y="606"/>
                    <a:pt x="28" y="606"/>
                  </a:cubicBezTo>
                  <a:cubicBezTo>
                    <a:pt x="48" y="566"/>
                    <a:pt x="48" y="566"/>
                    <a:pt x="48" y="566"/>
                  </a:cubicBezTo>
                  <a:cubicBezTo>
                    <a:pt x="0" y="506"/>
                    <a:pt x="0" y="506"/>
                    <a:pt x="0" y="506"/>
                  </a:cubicBezTo>
                  <a:cubicBezTo>
                    <a:pt x="28" y="434"/>
                    <a:pt x="28" y="434"/>
                    <a:pt x="28" y="434"/>
                  </a:cubicBezTo>
                  <a:cubicBezTo>
                    <a:pt x="16" y="390"/>
                    <a:pt x="16" y="390"/>
                    <a:pt x="16" y="390"/>
                  </a:cubicBezTo>
                  <a:cubicBezTo>
                    <a:pt x="72" y="390"/>
                    <a:pt x="72" y="390"/>
                    <a:pt x="72" y="390"/>
                  </a:cubicBezTo>
                  <a:cubicBezTo>
                    <a:pt x="72" y="390"/>
                    <a:pt x="96" y="362"/>
                    <a:pt x="108" y="350"/>
                  </a:cubicBezTo>
                  <a:cubicBezTo>
                    <a:pt x="108" y="322"/>
                    <a:pt x="108" y="322"/>
                    <a:pt x="108" y="322"/>
                  </a:cubicBezTo>
                  <a:cubicBezTo>
                    <a:pt x="108" y="322"/>
                    <a:pt x="168" y="326"/>
                    <a:pt x="196" y="366"/>
                  </a:cubicBezTo>
                  <a:cubicBezTo>
                    <a:pt x="210" y="357"/>
                    <a:pt x="215" y="355"/>
                    <a:pt x="216" y="354"/>
                  </a:cubicBezTo>
                  <a:cubicBezTo>
                    <a:pt x="188" y="298"/>
                    <a:pt x="188" y="298"/>
                    <a:pt x="188" y="298"/>
                  </a:cubicBezTo>
                  <a:cubicBezTo>
                    <a:pt x="208" y="266"/>
                    <a:pt x="208" y="266"/>
                    <a:pt x="208" y="266"/>
                  </a:cubicBezTo>
                  <a:cubicBezTo>
                    <a:pt x="236" y="266"/>
                    <a:pt x="236" y="266"/>
                    <a:pt x="236" y="266"/>
                  </a:cubicBezTo>
                  <a:cubicBezTo>
                    <a:pt x="288" y="250"/>
                    <a:pt x="288" y="250"/>
                    <a:pt x="288" y="250"/>
                  </a:cubicBezTo>
                  <a:cubicBezTo>
                    <a:pt x="336" y="290"/>
                    <a:pt x="336" y="290"/>
                    <a:pt x="336" y="290"/>
                  </a:cubicBezTo>
                  <a:cubicBezTo>
                    <a:pt x="360" y="266"/>
                    <a:pt x="360" y="266"/>
                    <a:pt x="360" y="266"/>
                  </a:cubicBezTo>
                  <a:cubicBezTo>
                    <a:pt x="360" y="142"/>
                    <a:pt x="360" y="142"/>
                    <a:pt x="360" y="142"/>
                  </a:cubicBezTo>
                  <a:cubicBezTo>
                    <a:pt x="335" y="0"/>
                    <a:pt x="335" y="0"/>
                    <a:pt x="335" y="0"/>
                  </a:cubicBezTo>
                  <a:cubicBezTo>
                    <a:pt x="361" y="5"/>
                    <a:pt x="361" y="5"/>
                    <a:pt x="361" y="5"/>
                  </a:cubicBezTo>
                  <a:cubicBezTo>
                    <a:pt x="382" y="32"/>
                    <a:pt x="382" y="32"/>
                    <a:pt x="382" y="32"/>
                  </a:cubicBezTo>
                  <a:cubicBezTo>
                    <a:pt x="419" y="32"/>
                    <a:pt x="419" y="32"/>
                    <a:pt x="419" y="32"/>
                  </a:cubicBezTo>
                  <a:cubicBezTo>
                    <a:pt x="481" y="120"/>
                    <a:pt x="481" y="120"/>
                    <a:pt x="481" y="120"/>
                  </a:cubicBezTo>
                  <a:cubicBezTo>
                    <a:pt x="476" y="146"/>
                    <a:pt x="476" y="146"/>
                    <a:pt x="476" y="146"/>
                  </a:cubicBezTo>
                  <a:cubicBezTo>
                    <a:pt x="476" y="146"/>
                    <a:pt x="505" y="161"/>
                    <a:pt x="514" y="169"/>
                  </a:cubicBezTo>
                  <a:cubicBezTo>
                    <a:pt x="516" y="170"/>
                    <a:pt x="518" y="171"/>
                    <a:pt x="518" y="172"/>
                  </a:cubicBezTo>
                  <a:cubicBezTo>
                    <a:pt x="518" y="214"/>
                    <a:pt x="518" y="214"/>
                    <a:pt x="518" y="214"/>
                  </a:cubicBezTo>
                  <a:cubicBezTo>
                    <a:pt x="622" y="324"/>
                    <a:pt x="622" y="324"/>
                    <a:pt x="622" y="324"/>
                  </a:cubicBezTo>
                  <a:cubicBezTo>
                    <a:pt x="632" y="365"/>
                    <a:pt x="632" y="365"/>
                    <a:pt x="632" y="365"/>
                  </a:cubicBezTo>
                  <a:cubicBezTo>
                    <a:pt x="685" y="381"/>
                    <a:pt x="685" y="381"/>
                    <a:pt x="685" y="381"/>
                  </a:cubicBezTo>
                  <a:cubicBezTo>
                    <a:pt x="732" y="470"/>
                    <a:pt x="732" y="470"/>
                    <a:pt x="732" y="470"/>
                  </a:cubicBezTo>
                  <a:cubicBezTo>
                    <a:pt x="737" y="553"/>
                    <a:pt x="737" y="553"/>
                    <a:pt x="737" y="553"/>
                  </a:cubicBezTo>
                  <a:cubicBezTo>
                    <a:pt x="789" y="574"/>
                    <a:pt x="789" y="574"/>
                    <a:pt x="789" y="574"/>
                  </a:cubicBezTo>
                  <a:cubicBezTo>
                    <a:pt x="841" y="564"/>
                    <a:pt x="841" y="564"/>
                    <a:pt x="841" y="564"/>
                  </a:cubicBezTo>
                  <a:cubicBezTo>
                    <a:pt x="867" y="590"/>
                    <a:pt x="867" y="590"/>
                    <a:pt x="867" y="590"/>
                  </a:cubicBezTo>
                  <a:cubicBezTo>
                    <a:pt x="893" y="585"/>
                    <a:pt x="893" y="585"/>
                    <a:pt x="893" y="585"/>
                  </a:cubicBezTo>
                  <a:cubicBezTo>
                    <a:pt x="898" y="584"/>
                    <a:pt x="898" y="584"/>
                    <a:pt x="898" y="584"/>
                  </a:cubicBezTo>
                  <a:cubicBezTo>
                    <a:pt x="945" y="616"/>
                    <a:pt x="945" y="616"/>
                    <a:pt x="945" y="616"/>
                  </a:cubicBezTo>
                  <a:cubicBezTo>
                    <a:pt x="976" y="611"/>
                    <a:pt x="976" y="611"/>
                    <a:pt x="976" y="611"/>
                  </a:cubicBezTo>
                  <a:cubicBezTo>
                    <a:pt x="977" y="610"/>
                    <a:pt x="977" y="610"/>
                    <a:pt x="977" y="610"/>
                  </a:cubicBezTo>
                  <a:cubicBezTo>
                    <a:pt x="1003" y="631"/>
                    <a:pt x="1003" y="631"/>
                    <a:pt x="1003" y="631"/>
                  </a:cubicBezTo>
                  <a:cubicBezTo>
                    <a:pt x="1008" y="704"/>
                    <a:pt x="1008" y="704"/>
                    <a:pt x="1008" y="704"/>
                  </a:cubicBezTo>
                  <a:cubicBezTo>
                    <a:pt x="982" y="746"/>
                    <a:pt x="982" y="746"/>
                    <a:pt x="982" y="746"/>
                  </a:cubicBezTo>
                  <a:cubicBezTo>
                    <a:pt x="1050" y="809"/>
                    <a:pt x="1050" y="809"/>
                    <a:pt x="1050" y="809"/>
                  </a:cubicBezTo>
                  <a:cubicBezTo>
                    <a:pt x="1097" y="809"/>
                    <a:pt x="1097" y="809"/>
                    <a:pt x="1097" y="809"/>
                  </a:cubicBezTo>
                  <a:cubicBezTo>
                    <a:pt x="1123" y="856"/>
                    <a:pt x="1123" y="856"/>
                    <a:pt x="1123" y="856"/>
                  </a:cubicBezTo>
                  <a:cubicBezTo>
                    <a:pt x="1180" y="876"/>
                    <a:pt x="1180" y="876"/>
                    <a:pt x="1180" y="876"/>
                  </a:cubicBezTo>
                  <a:cubicBezTo>
                    <a:pt x="1232" y="850"/>
                    <a:pt x="1232" y="850"/>
                    <a:pt x="1232" y="850"/>
                  </a:cubicBezTo>
                  <a:cubicBezTo>
                    <a:pt x="1243" y="798"/>
                    <a:pt x="1243" y="798"/>
                    <a:pt x="1243" y="798"/>
                  </a:cubicBezTo>
                  <a:cubicBezTo>
                    <a:pt x="1321" y="762"/>
                    <a:pt x="1321" y="762"/>
                    <a:pt x="1321" y="762"/>
                  </a:cubicBezTo>
                  <a:cubicBezTo>
                    <a:pt x="1357" y="850"/>
                    <a:pt x="1357" y="850"/>
                    <a:pt x="1357" y="850"/>
                  </a:cubicBezTo>
                  <a:cubicBezTo>
                    <a:pt x="1420" y="882"/>
                    <a:pt x="1420" y="882"/>
                    <a:pt x="1420" y="882"/>
                  </a:cubicBezTo>
                  <a:cubicBezTo>
                    <a:pt x="1456" y="939"/>
                    <a:pt x="1456" y="939"/>
                    <a:pt x="1456" y="939"/>
                  </a:cubicBezTo>
                  <a:cubicBezTo>
                    <a:pt x="1430" y="960"/>
                    <a:pt x="1430" y="960"/>
                    <a:pt x="1430" y="960"/>
                  </a:cubicBezTo>
                  <a:cubicBezTo>
                    <a:pt x="1425" y="1017"/>
                    <a:pt x="1425" y="1017"/>
                    <a:pt x="1425" y="1017"/>
                  </a:cubicBezTo>
                  <a:cubicBezTo>
                    <a:pt x="1456" y="1054"/>
                    <a:pt x="1456" y="1054"/>
                    <a:pt x="1456" y="1054"/>
                  </a:cubicBezTo>
                  <a:cubicBezTo>
                    <a:pt x="1456" y="1054"/>
                    <a:pt x="1456" y="1309"/>
                    <a:pt x="1451" y="1309"/>
                  </a:cubicBezTo>
                  <a:cubicBezTo>
                    <a:pt x="1446" y="1309"/>
                    <a:pt x="1399" y="1356"/>
                    <a:pt x="1399" y="1356"/>
                  </a:cubicBezTo>
                  <a:cubicBezTo>
                    <a:pt x="1420" y="1429"/>
                    <a:pt x="1420" y="1429"/>
                    <a:pt x="1420" y="1429"/>
                  </a:cubicBezTo>
                  <a:cubicBezTo>
                    <a:pt x="1442" y="1446"/>
                    <a:pt x="1442" y="1446"/>
                    <a:pt x="1442" y="1446"/>
                  </a:cubicBezTo>
                  <a:cubicBezTo>
                    <a:pt x="1468" y="1465"/>
                    <a:pt x="1468" y="1465"/>
                    <a:pt x="1468" y="1465"/>
                  </a:cubicBezTo>
                  <a:cubicBezTo>
                    <a:pt x="1483" y="1476"/>
                    <a:pt x="1483" y="1476"/>
                    <a:pt x="1483" y="1476"/>
                  </a:cubicBezTo>
                  <a:cubicBezTo>
                    <a:pt x="1467" y="1508"/>
                    <a:pt x="1467" y="1508"/>
                    <a:pt x="1467" y="1508"/>
                  </a:cubicBezTo>
                  <a:cubicBezTo>
                    <a:pt x="1481" y="1527"/>
                    <a:pt x="1481" y="1527"/>
                    <a:pt x="1481" y="1527"/>
                  </a:cubicBezTo>
                  <a:lnTo>
                    <a:pt x="1509" y="1565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92" name="===ภาคตะวันตก===">
              <a:extLst>
                <a:ext uri="{FF2B5EF4-FFF2-40B4-BE49-F238E27FC236}">
                  <a16:creationId xmlns:a16="http://schemas.microsoft.com/office/drawing/2014/main" id="{8AE881DA-CA3B-4F5F-AC5F-DC7D4E547994}"/>
                </a:ext>
              </a:extLst>
            </p:cNvPr>
            <p:cNvSpPr txBox="1"/>
            <p:nvPr/>
          </p:nvSpPr>
          <p:spPr>
            <a:xfrm>
              <a:off x="1509076" y="2999641"/>
              <a:ext cx="70564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h-TH" sz="8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ภาคตะวันตก</a:t>
              </a:r>
            </a:p>
          </p:txBody>
        </p:sp>
        <p:sp>
          <p:nvSpPr>
            <p:cNvPr id="909" name="สระแก้ว">
              <a:extLst>
                <a:ext uri="{FF2B5EF4-FFF2-40B4-BE49-F238E27FC236}">
                  <a16:creationId xmlns:a16="http://schemas.microsoft.com/office/drawing/2014/main" id="{51E42612-5180-4089-8B40-72D45F9F76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3616" y="3367240"/>
              <a:ext cx="385889" cy="341996"/>
            </a:xfrm>
            <a:custGeom>
              <a:avLst/>
              <a:gdLst>
                <a:gd name="T0" fmla="*/ 915 w 943"/>
                <a:gd name="T1" fmla="*/ 147 h 840"/>
                <a:gd name="T2" fmla="*/ 875 w 943"/>
                <a:gd name="T3" fmla="*/ 159 h 840"/>
                <a:gd name="T4" fmla="*/ 795 w 943"/>
                <a:gd name="T5" fmla="*/ 239 h 840"/>
                <a:gd name="T6" fmla="*/ 791 w 943"/>
                <a:gd name="T7" fmla="*/ 291 h 840"/>
                <a:gd name="T8" fmla="*/ 751 w 943"/>
                <a:gd name="T9" fmla="*/ 343 h 840"/>
                <a:gd name="T10" fmla="*/ 751 w 943"/>
                <a:gd name="T11" fmla="*/ 375 h 840"/>
                <a:gd name="T12" fmla="*/ 639 w 943"/>
                <a:gd name="T13" fmla="*/ 411 h 840"/>
                <a:gd name="T14" fmla="*/ 599 w 943"/>
                <a:gd name="T15" fmla="*/ 471 h 840"/>
                <a:gd name="T16" fmla="*/ 651 w 943"/>
                <a:gd name="T17" fmla="*/ 515 h 840"/>
                <a:gd name="T18" fmla="*/ 619 w 943"/>
                <a:gd name="T19" fmla="*/ 527 h 840"/>
                <a:gd name="T20" fmla="*/ 599 w 943"/>
                <a:gd name="T21" fmla="*/ 547 h 840"/>
                <a:gd name="T22" fmla="*/ 559 w 943"/>
                <a:gd name="T23" fmla="*/ 559 h 840"/>
                <a:gd name="T24" fmla="*/ 471 w 943"/>
                <a:gd name="T25" fmla="*/ 555 h 840"/>
                <a:gd name="T26" fmla="*/ 431 w 943"/>
                <a:gd name="T27" fmla="*/ 535 h 840"/>
                <a:gd name="T28" fmla="*/ 399 w 943"/>
                <a:gd name="T29" fmla="*/ 579 h 840"/>
                <a:gd name="T30" fmla="*/ 427 w 943"/>
                <a:gd name="T31" fmla="*/ 603 h 840"/>
                <a:gd name="T32" fmla="*/ 415 w 943"/>
                <a:gd name="T33" fmla="*/ 807 h 840"/>
                <a:gd name="T34" fmla="*/ 415 w 943"/>
                <a:gd name="T35" fmla="*/ 808 h 840"/>
                <a:gd name="T36" fmla="*/ 371 w 943"/>
                <a:gd name="T37" fmla="*/ 804 h 840"/>
                <a:gd name="T38" fmla="*/ 334 w 943"/>
                <a:gd name="T39" fmla="*/ 840 h 840"/>
                <a:gd name="T40" fmla="*/ 287 w 943"/>
                <a:gd name="T41" fmla="*/ 835 h 840"/>
                <a:gd name="T42" fmla="*/ 266 w 943"/>
                <a:gd name="T43" fmla="*/ 783 h 840"/>
                <a:gd name="T44" fmla="*/ 219 w 943"/>
                <a:gd name="T45" fmla="*/ 772 h 840"/>
                <a:gd name="T46" fmla="*/ 188 w 943"/>
                <a:gd name="T47" fmla="*/ 830 h 840"/>
                <a:gd name="T48" fmla="*/ 131 w 943"/>
                <a:gd name="T49" fmla="*/ 840 h 840"/>
                <a:gd name="T50" fmla="*/ 115 w 943"/>
                <a:gd name="T51" fmla="*/ 814 h 840"/>
                <a:gd name="T52" fmla="*/ 94 w 943"/>
                <a:gd name="T53" fmla="*/ 777 h 840"/>
                <a:gd name="T54" fmla="*/ 94 w 943"/>
                <a:gd name="T55" fmla="*/ 715 h 840"/>
                <a:gd name="T56" fmla="*/ 68 w 943"/>
                <a:gd name="T57" fmla="*/ 694 h 840"/>
                <a:gd name="T58" fmla="*/ 52 w 943"/>
                <a:gd name="T59" fmla="*/ 647 h 840"/>
                <a:gd name="T60" fmla="*/ 16 w 943"/>
                <a:gd name="T61" fmla="*/ 647 h 840"/>
                <a:gd name="T62" fmla="*/ 3 w 943"/>
                <a:gd name="T63" fmla="*/ 605 h 840"/>
                <a:gd name="T64" fmla="*/ 0 w 943"/>
                <a:gd name="T65" fmla="*/ 595 h 840"/>
                <a:gd name="T66" fmla="*/ 24 w 943"/>
                <a:gd name="T67" fmla="*/ 555 h 840"/>
                <a:gd name="T68" fmla="*/ 63 w 943"/>
                <a:gd name="T69" fmla="*/ 491 h 840"/>
                <a:gd name="T70" fmla="*/ 68 w 943"/>
                <a:gd name="T71" fmla="*/ 360 h 840"/>
                <a:gd name="T72" fmla="*/ 37 w 943"/>
                <a:gd name="T73" fmla="*/ 298 h 840"/>
                <a:gd name="T74" fmla="*/ 26 w 943"/>
                <a:gd name="T75" fmla="*/ 230 h 840"/>
                <a:gd name="T76" fmla="*/ 68 w 943"/>
                <a:gd name="T77" fmla="*/ 209 h 840"/>
                <a:gd name="T78" fmla="*/ 42 w 943"/>
                <a:gd name="T79" fmla="*/ 136 h 840"/>
                <a:gd name="T80" fmla="*/ 167 w 943"/>
                <a:gd name="T81" fmla="*/ 136 h 840"/>
                <a:gd name="T82" fmla="*/ 167 w 943"/>
                <a:gd name="T83" fmla="*/ 73 h 840"/>
                <a:gd name="T84" fmla="*/ 199 w 943"/>
                <a:gd name="T85" fmla="*/ 36 h 840"/>
                <a:gd name="T86" fmla="*/ 225 w 943"/>
                <a:gd name="T87" fmla="*/ 52 h 840"/>
                <a:gd name="T88" fmla="*/ 286 w 943"/>
                <a:gd name="T89" fmla="*/ 16 h 840"/>
                <a:gd name="T90" fmla="*/ 287 w 943"/>
                <a:gd name="T91" fmla="*/ 16 h 840"/>
                <a:gd name="T92" fmla="*/ 371 w 943"/>
                <a:gd name="T93" fmla="*/ 52 h 840"/>
                <a:gd name="T94" fmla="*/ 499 w 943"/>
                <a:gd name="T95" fmla="*/ 19 h 840"/>
                <a:gd name="T96" fmla="*/ 517 w 943"/>
                <a:gd name="T97" fmla="*/ 37 h 840"/>
                <a:gd name="T98" fmla="*/ 590 w 943"/>
                <a:gd name="T99" fmla="*/ 37 h 840"/>
                <a:gd name="T100" fmla="*/ 642 w 943"/>
                <a:gd name="T101" fmla="*/ 6 h 840"/>
                <a:gd name="T102" fmla="*/ 689 w 943"/>
                <a:gd name="T103" fmla="*/ 11 h 840"/>
                <a:gd name="T104" fmla="*/ 720 w 943"/>
                <a:gd name="T105" fmla="*/ 37 h 840"/>
                <a:gd name="T106" fmla="*/ 772 w 943"/>
                <a:gd name="T107" fmla="*/ 37 h 840"/>
                <a:gd name="T108" fmla="*/ 803 w 943"/>
                <a:gd name="T109" fmla="*/ 11 h 840"/>
                <a:gd name="T110" fmla="*/ 866 w 943"/>
                <a:gd name="T111" fmla="*/ 11 h 840"/>
                <a:gd name="T112" fmla="*/ 932 w 943"/>
                <a:gd name="T113" fmla="*/ 0 h 840"/>
                <a:gd name="T114" fmla="*/ 931 w 943"/>
                <a:gd name="T115" fmla="*/ 3 h 840"/>
                <a:gd name="T116" fmla="*/ 943 w 943"/>
                <a:gd name="T117" fmla="*/ 35 h 840"/>
                <a:gd name="T118" fmla="*/ 907 w 943"/>
                <a:gd name="T119" fmla="*/ 75 h 840"/>
                <a:gd name="T120" fmla="*/ 915 w 943"/>
                <a:gd name="T121" fmla="*/ 147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3" h="840">
                  <a:moveTo>
                    <a:pt x="915" y="147"/>
                  </a:moveTo>
                  <a:cubicBezTo>
                    <a:pt x="875" y="159"/>
                    <a:pt x="875" y="159"/>
                    <a:pt x="875" y="159"/>
                  </a:cubicBezTo>
                  <a:cubicBezTo>
                    <a:pt x="875" y="159"/>
                    <a:pt x="795" y="235"/>
                    <a:pt x="795" y="239"/>
                  </a:cubicBezTo>
                  <a:cubicBezTo>
                    <a:pt x="795" y="243"/>
                    <a:pt x="791" y="291"/>
                    <a:pt x="791" y="291"/>
                  </a:cubicBezTo>
                  <a:cubicBezTo>
                    <a:pt x="751" y="343"/>
                    <a:pt x="751" y="343"/>
                    <a:pt x="751" y="343"/>
                  </a:cubicBezTo>
                  <a:cubicBezTo>
                    <a:pt x="751" y="375"/>
                    <a:pt x="751" y="375"/>
                    <a:pt x="751" y="375"/>
                  </a:cubicBezTo>
                  <a:cubicBezTo>
                    <a:pt x="639" y="411"/>
                    <a:pt x="639" y="411"/>
                    <a:pt x="639" y="411"/>
                  </a:cubicBezTo>
                  <a:cubicBezTo>
                    <a:pt x="599" y="471"/>
                    <a:pt x="599" y="471"/>
                    <a:pt x="599" y="471"/>
                  </a:cubicBezTo>
                  <a:cubicBezTo>
                    <a:pt x="651" y="515"/>
                    <a:pt x="651" y="515"/>
                    <a:pt x="651" y="515"/>
                  </a:cubicBezTo>
                  <a:cubicBezTo>
                    <a:pt x="619" y="527"/>
                    <a:pt x="619" y="527"/>
                    <a:pt x="619" y="527"/>
                  </a:cubicBezTo>
                  <a:cubicBezTo>
                    <a:pt x="599" y="547"/>
                    <a:pt x="599" y="547"/>
                    <a:pt x="599" y="547"/>
                  </a:cubicBezTo>
                  <a:cubicBezTo>
                    <a:pt x="559" y="559"/>
                    <a:pt x="559" y="559"/>
                    <a:pt x="559" y="559"/>
                  </a:cubicBezTo>
                  <a:cubicBezTo>
                    <a:pt x="471" y="555"/>
                    <a:pt x="471" y="555"/>
                    <a:pt x="471" y="555"/>
                  </a:cubicBezTo>
                  <a:cubicBezTo>
                    <a:pt x="431" y="535"/>
                    <a:pt x="431" y="535"/>
                    <a:pt x="431" y="535"/>
                  </a:cubicBezTo>
                  <a:cubicBezTo>
                    <a:pt x="399" y="579"/>
                    <a:pt x="399" y="579"/>
                    <a:pt x="399" y="579"/>
                  </a:cubicBezTo>
                  <a:cubicBezTo>
                    <a:pt x="427" y="603"/>
                    <a:pt x="427" y="603"/>
                    <a:pt x="427" y="603"/>
                  </a:cubicBezTo>
                  <a:cubicBezTo>
                    <a:pt x="415" y="807"/>
                    <a:pt x="415" y="807"/>
                    <a:pt x="415" y="807"/>
                  </a:cubicBezTo>
                  <a:cubicBezTo>
                    <a:pt x="415" y="808"/>
                    <a:pt x="415" y="808"/>
                    <a:pt x="415" y="808"/>
                  </a:cubicBezTo>
                  <a:cubicBezTo>
                    <a:pt x="371" y="804"/>
                    <a:pt x="371" y="804"/>
                    <a:pt x="371" y="804"/>
                  </a:cubicBezTo>
                  <a:cubicBezTo>
                    <a:pt x="334" y="840"/>
                    <a:pt x="334" y="840"/>
                    <a:pt x="334" y="840"/>
                  </a:cubicBezTo>
                  <a:cubicBezTo>
                    <a:pt x="287" y="835"/>
                    <a:pt x="287" y="835"/>
                    <a:pt x="287" y="835"/>
                  </a:cubicBezTo>
                  <a:cubicBezTo>
                    <a:pt x="266" y="783"/>
                    <a:pt x="266" y="783"/>
                    <a:pt x="266" y="783"/>
                  </a:cubicBezTo>
                  <a:cubicBezTo>
                    <a:pt x="219" y="772"/>
                    <a:pt x="219" y="772"/>
                    <a:pt x="219" y="772"/>
                  </a:cubicBezTo>
                  <a:cubicBezTo>
                    <a:pt x="188" y="830"/>
                    <a:pt x="188" y="830"/>
                    <a:pt x="188" y="830"/>
                  </a:cubicBezTo>
                  <a:cubicBezTo>
                    <a:pt x="131" y="840"/>
                    <a:pt x="131" y="840"/>
                    <a:pt x="131" y="840"/>
                  </a:cubicBezTo>
                  <a:cubicBezTo>
                    <a:pt x="115" y="814"/>
                    <a:pt x="115" y="814"/>
                    <a:pt x="115" y="814"/>
                  </a:cubicBezTo>
                  <a:cubicBezTo>
                    <a:pt x="94" y="777"/>
                    <a:pt x="94" y="777"/>
                    <a:pt x="94" y="777"/>
                  </a:cubicBezTo>
                  <a:cubicBezTo>
                    <a:pt x="94" y="715"/>
                    <a:pt x="94" y="715"/>
                    <a:pt x="94" y="715"/>
                  </a:cubicBezTo>
                  <a:cubicBezTo>
                    <a:pt x="68" y="694"/>
                    <a:pt x="68" y="694"/>
                    <a:pt x="68" y="694"/>
                  </a:cubicBezTo>
                  <a:cubicBezTo>
                    <a:pt x="52" y="647"/>
                    <a:pt x="52" y="647"/>
                    <a:pt x="52" y="647"/>
                  </a:cubicBezTo>
                  <a:cubicBezTo>
                    <a:pt x="16" y="647"/>
                    <a:pt x="16" y="647"/>
                    <a:pt x="16" y="647"/>
                  </a:cubicBezTo>
                  <a:cubicBezTo>
                    <a:pt x="3" y="605"/>
                    <a:pt x="3" y="605"/>
                    <a:pt x="3" y="605"/>
                  </a:cubicBezTo>
                  <a:cubicBezTo>
                    <a:pt x="0" y="595"/>
                    <a:pt x="0" y="595"/>
                    <a:pt x="0" y="595"/>
                  </a:cubicBezTo>
                  <a:cubicBezTo>
                    <a:pt x="24" y="555"/>
                    <a:pt x="24" y="555"/>
                    <a:pt x="24" y="555"/>
                  </a:cubicBezTo>
                  <a:cubicBezTo>
                    <a:pt x="63" y="491"/>
                    <a:pt x="63" y="491"/>
                    <a:pt x="63" y="491"/>
                  </a:cubicBezTo>
                  <a:cubicBezTo>
                    <a:pt x="68" y="360"/>
                    <a:pt x="68" y="360"/>
                    <a:pt x="68" y="360"/>
                  </a:cubicBezTo>
                  <a:cubicBezTo>
                    <a:pt x="37" y="298"/>
                    <a:pt x="37" y="298"/>
                    <a:pt x="37" y="298"/>
                  </a:cubicBezTo>
                  <a:cubicBezTo>
                    <a:pt x="26" y="230"/>
                    <a:pt x="26" y="230"/>
                    <a:pt x="26" y="230"/>
                  </a:cubicBezTo>
                  <a:cubicBezTo>
                    <a:pt x="68" y="209"/>
                    <a:pt x="68" y="209"/>
                    <a:pt x="68" y="209"/>
                  </a:cubicBezTo>
                  <a:cubicBezTo>
                    <a:pt x="42" y="136"/>
                    <a:pt x="42" y="136"/>
                    <a:pt x="42" y="136"/>
                  </a:cubicBezTo>
                  <a:cubicBezTo>
                    <a:pt x="167" y="136"/>
                    <a:pt x="167" y="136"/>
                    <a:pt x="167" y="136"/>
                  </a:cubicBezTo>
                  <a:cubicBezTo>
                    <a:pt x="167" y="73"/>
                    <a:pt x="167" y="73"/>
                    <a:pt x="167" y="73"/>
                  </a:cubicBezTo>
                  <a:cubicBezTo>
                    <a:pt x="199" y="36"/>
                    <a:pt x="199" y="36"/>
                    <a:pt x="199" y="36"/>
                  </a:cubicBezTo>
                  <a:cubicBezTo>
                    <a:pt x="225" y="52"/>
                    <a:pt x="225" y="52"/>
                    <a:pt x="225" y="52"/>
                  </a:cubicBezTo>
                  <a:cubicBezTo>
                    <a:pt x="286" y="16"/>
                    <a:pt x="286" y="16"/>
                    <a:pt x="286" y="16"/>
                  </a:cubicBezTo>
                  <a:cubicBezTo>
                    <a:pt x="287" y="16"/>
                    <a:pt x="287" y="16"/>
                    <a:pt x="287" y="16"/>
                  </a:cubicBezTo>
                  <a:cubicBezTo>
                    <a:pt x="371" y="52"/>
                    <a:pt x="371" y="52"/>
                    <a:pt x="371" y="52"/>
                  </a:cubicBezTo>
                  <a:cubicBezTo>
                    <a:pt x="499" y="19"/>
                    <a:pt x="499" y="19"/>
                    <a:pt x="499" y="19"/>
                  </a:cubicBezTo>
                  <a:cubicBezTo>
                    <a:pt x="517" y="37"/>
                    <a:pt x="517" y="37"/>
                    <a:pt x="517" y="37"/>
                  </a:cubicBezTo>
                  <a:cubicBezTo>
                    <a:pt x="590" y="37"/>
                    <a:pt x="590" y="37"/>
                    <a:pt x="590" y="37"/>
                  </a:cubicBezTo>
                  <a:cubicBezTo>
                    <a:pt x="642" y="6"/>
                    <a:pt x="642" y="6"/>
                    <a:pt x="642" y="6"/>
                  </a:cubicBezTo>
                  <a:cubicBezTo>
                    <a:pt x="689" y="11"/>
                    <a:pt x="689" y="11"/>
                    <a:pt x="689" y="11"/>
                  </a:cubicBezTo>
                  <a:cubicBezTo>
                    <a:pt x="720" y="37"/>
                    <a:pt x="720" y="37"/>
                    <a:pt x="720" y="37"/>
                  </a:cubicBezTo>
                  <a:cubicBezTo>
                    <a:pt x="772" y="37"/>
                    <a:pt x="772" y="37"/>
                    <a:pt x="772" y="37"/>
                  </a:cubicBezTo>
                  <a:cubicBezTo>
                    <a:pt x="803" y="11"/>
                    <a:pt x="803" y="11"/>
                    <a:pt x="803" y="11"/>
                  </a:cubicBezTo>
                  <a:cubicBezTo>
                    <a:pt x="866" y="11"/>
                    <a:pt x="866" y="11"/>
                    <a:pt x="866" y="11"/>
                  </a:cubicBezTo>
                  <a:cubicBezTo>
                    <a:pt x="932" y="0"/>
                    <a:pt x="932" y="0"/>
                    <a:pt x="932" y="0"/>
                  </a:cubicBezTo>
                  <a:cubicBezTo>
                    <a:pt x="931" y="3"/>
                    <a:pt x="931" y="3"/>
                    <a:pt x="931" y="3"/>
                  </a:cubicBezTo>
                  <a:cubicBezTo>
                    <a:pt x="943" y="35"/>
                    <a:pt x="943" y="35"/>
                    <a:pt x="943" y="35"/>
                  </a:cubicBezTo>
                  <a:cubicBezTo>
                    <a:pt x="943" y="35"/>
                    <a:pt x="911" y="67"/>
                    <a:pt x="907" y="75"/>
                  </a:cubicBezTo>
                  <a:cubicBezTo>
                    <a:pt x="903" y="83"/>
                    <a:pt x="915" y="147"/>
                    <a:pt x="915" y="147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11" name="ระยอง">
              <a:extLst>
                <a:ext uri="{FF2B5EF4-FFF2-40B4-BE49-F238E27FC236}">
                  <a16:creationId xmlns:a16="http://schemas.microsoft.com/office/drawing/2014/main" id="{8759BCCD-1D5D-43DA-879C-5ED0F516725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8080" y="3743983"/>
              <a:ext cx="307247" cy="210319"/>
            </a:xfrm>
            <a:custGeom>
              <a:avLst/>
              <a:gdLst>
                <a:gd name="T0" fmla="*/ 168 w 168"/>
                <a:gd name="T1" fmla="*/ 67 h 115"/>
                <a:gd name="T2" fmla="*/ 162 w 168"/>
                <a:gd name="T3" fmla="*/ 88 h 115"/>
                <a:gd name="T4" fmla="*/ 159 w 168"/>
                <a:gd name="T5" fmla="*/ 96 h 115"/>
                <a:gd name="T6" fmla="*/ 153 w 168"/>
                <a:gd name="T7" fmla="*/ 92 h 115"/>
                <a:gd name="T8" fmla="*/ 144 w 168"/>
                <a:gd name="T9" fmla="*/ 93 h 115"/>
                <a:gd name="T10" fmla="*/ 133 w 168"/>
                <a:gd name="T11" fmla="*/ 104 h 115"/>
                <a:gd name="T12" fmla="*/ 118 w 168"/>
                <a:gd name="T13" fmla="*/ 104 h 115"/>
                <a:gd name="T14" fmla="*/ 116 w 168"/>
                <a:gd name="T15" fmla="*/ 109 h 115"/>
                <a:gd name="T16" fmla="*/ 106 w 168"/>
                <a:gd name="T17" fmla="*/ 109 h 115"/>
                <a:gd name="T18" fmla="*/ 105 w 168"/>
                <a:gd name="T19" fmla="*/ 106 h 115"/>
                <a:gd name="T20" fmla="*/ 94 w 168"/>
                <a:gd name="T21" fmla="*/ 106 h 115"/>
                <a:gd name="T22" fmla="*/ 91 w 168"/>
                <a:gd name="T23" fmla="*/ 115 h 115"/>
                <a:gd name="T24" fmla="*/ 84 w 168"/>
                <a:gd name="T25" fmla="*/ 114 h 115"/>
                <a:gd name="T26" fmla="*/ 76 w 168"/>
                <a:gd name="T27" fmla="*/ 107 h 115"/>
                <a:gd name="T28" fmla="*/ 63 w 168"/>
                <a:gd name="T29" fmla="*/ 103 h 115"/>
                <a:gd name="T30" fmla="*/ 57 w 168"/>
                <a:gd name="T31" fmla="*/ 101 h 115"/>
                <a:gd name="T32" fmla="*/ 29 w 168"/>
                <a:gd name="T33" fmla="*/ 100 h 115"/>
                <a:gd name="T34" fmla="*/ 24 w 168"/>
                <a:gd name="T35" fmla="*/ 97 h 115"/>
                <a:gd name="T36" fmla="*/ 16 w 168"/>
                <a:gd name="T37" fmla="*/ 99 h 115"/>
                <a:gd name="T38" fmla="*/ 15 w 168"/>
                <a:gd name="T39" fmla="*/ 101 h 115"/>
                <a:gd name="T40" fmla="*/ 2 w 168"/>
                <a:gd name="T41" fmla="*/ 103 h 115"/>
                <a:gd name="T42" fmla="*/ 0 w 168"/>
                <a:gd name="T43" fmla="*/ 94 h 115"/>
                <a:gd name="T44" fmla="*/ 9 w 168"/>
                <a:gd name="T45" fmla="*/ 81 h 115"/>
                <a:gd name="T46" fmla="*/ 7 w 168"/>
                <a:gd name="T47" fmla="*/ 73 h 115"/>
                <a:gd name="T48" fmla="*/ 16 w 168"/>
                <a:gd name="T49" fmla="*/ 67 h 115"/>
                <a:gd name="T50" fmla="*/ 24 w 168"/>
                <a:gd name="T51" fmla="*/ 45 h 115"/>
                <a:gd name="T52" fmla="*/ 21 w 168"/>
                <a:gd name="T53" fmla="*/ 34 h 115"/>
                <a:gd name="T54" fmla="*/ 22 w 168"/>
                <a:gd name="T55" fmla="*/ 26 h 115"/>
                <a:gd name="T56" fmla="*/ 31 w 168"/>
                <a:gd name="T57" fmla="*/ 30 h 115"/>
                <a:gd name="T58" fmla="*/ 39 w 168"/>
                <a:gd name="T59" fmla="*/ 23 h 115"/>
                <a:gd name="T60" fmla="*/ 42 w 168"/>
                <a:gd name="T61" fmla="*/ 16 h 115"/>
                <a:gd name="T62" fmla="*/ 58 w 168"/>
                <a:gd name="T63" fmla="*/ 19 h 115"/>
                <a:gd name="T64" fmla="*/ 71 w 168"/>
                <a:gd name="T65" fmla="*/ 16 h 115"/>
                <a:gd name="T66" fmla="*/ 81 w 168"/>
                <a:gd name="T67" fmla="*/ 28 h 115"/>
                <a:gd name="T68" fmla="*/ 111 w 168"/>
                <a:gd name="T69" fmla="*/ 21 h 115"/>
                <a:gd name="T70" fmla="*/ 120 w 168"/>
                <a:gd name="T71" fmla="*/ 6 h 115"/>
                <a:gd name="T72" fmla="*/ 130 w 168"/>
                <a:gd name="T73" fmla="*/ 0 h 115"/>
                <a:gd name="T74" fmla="*/ 142 w 168"/>
                <a:gd name="T75" fmla="*/ 2 h 115"/>
                <a:gd name="T76" fmla="*/ 140 w 168"/>
                <a:gd name="T77" fmla="*/ 6 h 115"/>
                <a:gd name="T78" fmla="*/ 142 w 168"/>
                <a:gd name="T79" fmla="*/ 25 h 115"/>
                <a:gd name="T80" fmla="*/ 153 w 168"/>
                <a:gd name="T81" fmla="*/ 29 h 115"/>
                <a:gd name="T82" fmla="*/ 148 w 168"/>
                <a:gd name="T83" fmla="*/ 40 h 115"/>
                <a:gd name="T84" fmla="*/ 153 w 168"/>
                <a:gd name="T85" fmla="*/ 47 h 115"/>
                <a:gd name="T86" fmla="*/ 161 w 168"/>
                <a:gd name="T87" fmla="*/ 47 h 115"/>
                <a:gd name="T88" fmla="*/ 168 w 168"/>
                <a:gd name="T89" fmla="*/ 67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68" h="115">
                  <a:moveTo>
                    <a:pt x="168" y="67"/>
                  </a:moveTo>
                  <a:lnTo>
                    <a:pt x="162" y="88"/>
                  </a:lnTo>
                  <a:lnTo>
                    <a:pt x="159" y="96"/>
                  </a:lnTo>
                  <a:lnTo>
                    <a:pt x="153" y="92"/>
                  </a:lnTo>
                  <a:lnTo>
                    <a:pt x="144" y="93"/>
                  </a:lnTo>
                  <a:lnTo>
                    <a:pt x="133" y="104"/>
                  </a:lnTo>
                  <a:lnTo>
                    <a:pt x="118" y="104"/>
                  </a:lnTo>
                  <a:lnTo>
                    <a:pt x="116" y="109"/>
                  </a:lnTo>
                  <a:lnTo>
                    <a:pt x="106" y="109"/>
                  </a:lnTo>
                  <a:lnTo>
                    <a:pt x="105" y="106"/>
                  </a:lnTo>
                  <a:lnTo>
                    <a:pt x="94" y="106"/>
                  </a:lnTo>
                  <a:lnTo>
                    <a:pt x="91" y="115"/>
                  </a:lnTo>
                  <a:lnTo>
                    <a:pt x="84" y="114"/>
                  </a:lnTo>
                  <a:lnTo>
                    <a:pt x="76" y="107"/>
                  </a:lnTo>
                  <a:lnTo>
                    <a:pt x="63" y="103"/>
                  </a:lnTo>
                  <a:lnTo>
                    <a:pt x="57" y="101"/>
                  </a:lnTo>
                  <a:lnTo>
                    <a:pt x="29" y="100"/>
                  </a:lnTo>
                  <a:lnTo>
                    <a:pt x="24" y="97"/>
                  </a:lnTo>
                  <a:lnTo>
                    <a:pt x="16" y="99"/>
                  </a:lnTo>
                  <a:lnTo>
                    <a:pt x="15" y="101"/>
                  </a:lnTo>
                  <a:lnTo>
                    <a:pt x="2" y="103"/>
                  </a:lnTo>
                  <a:lnTo>
                    <a:pt x="0" y="94"/>
                  </a:lnTo>
                  <a:lnTo>
                    <a:pt x="9" y="81"/>
                  </a:lnTo>
                  <a:lnTo>
                    <a:pt x="7" y="73"/>
                  </a:lnTo>
                  <a:lnTo>
                    <a:pt x="16" y="67"/>
                  </a:lnTo>
                  <a:lnTo>
                    <a:pt x="24" y="45"/>
                  </a:lnTo>
                  <a:lnTo>
                    <a:pt x="21" y="34"/>
                  </a:lnTo>
                  <a:lnTo>
                    <a:pt x="22" y="26"/>
                  </a:lnTo>
                  <a:lnTo>
                    <a:pt x="31" y="30"/>
                  </a:lnTo>
                  <a:lnTo>
                    <a:pt x="39" y="23"/>
                  </a:lnTo>
                  <a:lnTo>
                    <a:pt x="42" y="16"/>
                  </a:lnTo>
                  <a:lnTo>
                    <a:pt x="58" y="19"/>
                  </a:lnTo>
                  <a:lnTo>
                    <a:pt x="71" y="16"/>
                  </a:lnTo>
                  <a:lnTo>
                    <a:pt x="81" y="28"/>
                  </a:lnTo>
                  <a:lnTo>
                    <a:pt x="111" y="21"/>
                  </a:lnTo>
                  <a:lnTo>
                    <a:pt x="120" y="6"/>
                  </a:lnTo>
                  <a:lnTo>
                    <a:pt x="130" y="0"/>
                  </a:lnTo>
                  <a:lnTo>
                    <a:pt x="142" y="2"/>
                  </a:lnTo>
                  <a:lnTo>
                    <a:pt x="140" y="6"/>
                  </a:lnTo>
                  <a:lnTo>
                    <a:pt x="142" y="25"/>
                  </a:lnTo>
                  <a:lnTo>
                    <a:pt x="153" y="29"/>
                  </a:lnTo>
                  <a:lnTo>
                    <a:pt x="148" y="40"/>
                  </a:lnTo>
                  <a:lnTo>
                    <a:pt x="153" y="47"/>
                  </a:lnTo>
                  <a:lnTo>
                    <a:pt x="161" y="47"/>
                  </a:lnTo>
                  <a:lnTo>
                    <a:pt x="168" y="6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17" name="ปราจีนบุรี">
              <a:extLst>
                <a:ext uri="{FF2B5EF4-FFF2-40B4-BE49-F238E27FC236}">
                  <a16:creationId xmlns:a16="http://schemas.microsoft.com/office/drawing/2014/main" id="{9BE6636F-3053-4095-9E77-A65C4DC406C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72945" y="3262995"/>
              <a:ext cx="352969" cy="329194"/>
            </a:xfrm>
            <a:custGeom>
              <a:avLst/>
              <a:gdLst>
                <a:gd name="T0" fmla="*/ 862 w 862"/>
                <a:gd name="T1" fmla="*/ 291 h 810"/>
                <a:gd name="T2" fmla="*/ 830 w 862"/>
                <a:gd name="T3" fmla="*/ 328 h 810"/>
                <a:gd name="T4" fmla="*/ 830 w 862"/>
                <a:gd name="T5" fmla="*/ 391 h 810"/>
                <a:gd name="T6" fmla="*/ 705 w 862"/>
                <a:gd name="T7" fmla="*/ 391 h 810"/>
                <a:gd name="T8" fmla="*/ 731 w 862"/>
                <a:gd name="T9" fmla="*/ 464 h 810"/>
                <a:gd name="T10" fmla="*/ 689 w 862"/>
                <a:gd name="T11" fmla="*/ 485 h 810"/>
                <a:gd name="T12" fmla="*/ 700 w 862"/>
                <a:gd name="T13" fmla="*/ 553 h 810"/>
                <a:gd name="T14" fmla="*/ 731 w 862"/>
                <a:gd name="T15" fmla="*/ 615 h 810"/>
                <a:gd name="T16" fmla="*/ 726 w 862"/>
                <a:gd name="T17" fmla="*/ 746 h 810"/>
                <a:gd name="T18" fmla="*/ 687 w 862"/>
                <a:gd name="T19" fmla="*/ 810 h 810"/>
                <a:gd name="T20" fmla="*/ 663 w 862"/>
                <a:gd name="T21" fmla="*/ 766 h 810"/>
                <a:gd name="T22" fmla="*/ 632 w 862"/>
                <a:gd name="T23" fmla="*/ 756 h 810"/>
                <a:gd name="T24" fmla="*/ 622 w 862"/>
                <a:gd name="T25" fmla="*/ 730 h 810"/>
                <a:gd name="T26" fmla="*/ 632 w 862"/>
                <a:gd name="T27" fmla="*/ 714 h 810"/>
                <a:gd name="T28" fmla="*/ 632 w 862"/>
                <a:gd name="T29" fmla="*/ 688 h 810"/>
                <a:gd name="T30" fmla="*/ 601 w 862"/>
                <a:gd name="T31" fmla="*/ 688 h 810"/>
                <a:gd name="T32" fmla="*/ 590 w 862"/>
                <a:gd name="T33" fmla="*/ 657 h 810"/>
                <a:gd name="T34" fmla="*/ 549 w 862"/>
                <a:gd name="T35" fmla="*/ 626 h 810"/>
                <a:gd name="T36" fmla="*/ 486 w 862"/>
                <a:gd name="T37" fmla="*/ 646 h 810"/>
                <a:gd name="T38" fmla="*/ 429 w 862"/>
                <a:gd name="T39" fmla="*/ 657 h 810"/>
                <a:gd name="T40" fmla="*/ 387 w 862"/>
                <a:gd name="T41" fmla="*/ 615 h 810"/>
                <a:gd name="T42" fmla="*/ 350 w 862"/>
                <a:gd name="T43" fmla="*/ 615 h 810"/>
                <a:gd name="T44" fmla="*/ 309 w 862"/>
                <a:gd name="T45" fmla="*/ 579 h 810"/>
                <a:gd name="T46" fmla="*/ 225 w 862"/>
                <a:gd name="T47" fmla="*/ 553 h 810"/>
                <a:gd name="T48" fmla="*/ 204 w 862"/>
                <a:gd name="T49" fmla="*/ 532 h 810"/>
                <a:gd name="T50" fmla="*/ 105 w 862"/>
                <a:gd name="T51" fmla="*/ 537 h 810"/>
                <a:gd name="T52" fmla="*/ 74 w 862"/>
                <a:gd name="T53" fmla="*/ 516 h 810"/>
                <a:gd name="T54" fmla="*/ 27 w 862"/>
                <a:gd name="T55" fmla="*/ 542 h 810"/>
                <a:gd name="T56" fmla="*/ 22 w 862"/>
                <a:gd name="T57" fmla="*/ 500 h 810"/>
                <a:gd name="T58" fmla="*/ 32 w 862"/>
                <a:gd name="T59" fmla="*/ 474 h 810"/>
                <a:gd name="T60" fmla="*/ 6 w 862"/>
                <a:gd name="T61" fmla="*/ 443 h 810"/>
                <a:gd name="T62" fmla="*/ 0 w 862"/>
                <a:gd name="T63" fmla="*/ 443 h 810"/>
                <a:gd name="T64" fmla="*/ 11 w 862"/>
                <a:gd name="T65" fmla="*/ 417 h 810"/>
                <a:gd name="T66" fmla="*/ 53 w 862"/>
                <a:gd name="T67" fmla="*/ 407 h 810"/>
                <a:gd name="T68" fmla="*/ 74 w 862"/>
                <a:gd name="T69" fmla="*/ 370 h 810"/>
                <a:gd name="T70" fmla="*/ 173 w 862"/>
                <a:gd name="T71" fmla="*/ 360 h 810"/>
                <a:gd name="T72" fmla="*/ 147 w 862"/>
                <a:gd name="T73" fmla="*/ 292 h 810"/>
                <a:gd name="T74" fmla="*/ 183 w 862"/>
                <a:gd name="T75" fmla="*/ 240 h 810"/>
                <a:gd name="T76" fmla="*/ 246 w 862"/>
                <a:gd name="T77" fmla="*/ 229 h 810"/>
                <a:gd name="T78" fmla="*/ 246 w 862"/>
                <a:gd name="T79" fmla="*/ 208 h 810"/>
                <a:gd name="T80" fmla="*/ 225 w 862"/>
                <a:gd name="T81" fmla="*/ 198 h 810"/>
                <a:gd name="T82" fmla="*/ 230 w 862"/>
                <a:gd name="T83" fmla="*/ 172 h 810"/>
                <a:gd name="T84" fmla="*/ 288 w 862"/>
                <a:gd name="T85" fmla="*/ 177 h 810"/>
                <a:gd name="T86" fmla="*/ 329 w 862"/>
                <a:gd name="T87" fmla="*/ 167 h 810"/>
                <a:gd name="T88" fmla="*/ 329 w 862"/>
                <a:gd name="T89" fmla="*/ 104 h 810"/>
                <a:gd name="T90" fmla="*/ 272 w 862"/>
                <a:gd name="T91" fmla="*/ 62 h 810"/>
                <a:gd name="T92" fmla="*/ 283 w 862"/>
                <a:gd name="T93" fmla="*/ 15 h 810"/>
                <a:gd name="T94" fmla="*/ 288 w 862"/>
                <a:gd name="T95" fmla="*/ 13 h 810"/>
                <a:gd name="T96" fmla="*/ 319 w 862"/>
                <a:gd name="T97" fmla="*/ 0 h 810"/>
                <a:gd name="T98" fmla="*/ 356 w 862"/>
                <a:gd name="T99" fmla="*/ 21 h 810"/>
                <a:gd name="T100" fmla="*/ 423 w 862"/>
                <a:gd name="T101" fmla="*/ 15 h 810"/>
                <a:gd name="T102" fmla="*/ 522 w 862"/>
                <a:gd name="T103" fmla="*/ 120 h 810"/>
                <a:gd name="T104" fmla="*/ 559 w 862"/>
                <a:gd name="T105" fmla="*/ 83 h 810"/>
                <a:gd name="T106" fmla="*/ 606 w 862"/>
                <a:gd name="T107" fmla="*/ 83 h 810"/>
                <a:gd name="T108" fmla="*/ 648 w 862"/>
                <a:gd name="T109" fmla="*/ 120 h 810"/>
                <a:gd name="T110" fmla="*/ 705 w 862"/>
                <a:gd name="T111" fmla="*/ 120 h 810"/>
                <a:gd name="T112" fmla="*/ 721 w 862"/>
                <a:gd name="T113" fmla="*/ 198 h 810"/>
                <a:gd name="T114" fmla="*/ 862 w 862"/>
                <a:gd name="T115" fmla="*/ 291 h 8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62" h="810">
                  <a:moveTo>
                    <a:pt x="862" y="291"/>
                  </a:moveTo>
                  <a:cubicBezTo>
                    <a:pt x="830" y="328"/>
                    <a:pt x="830" y="328"/>
                    <a:pt x="830" y="328"/>
                  </a:cubicBezTo>
                  <a:cubicBezTo>
                    <a:pt x="830" y="391"/>
                    <a:pt x="830" y="391"/>
                    <a:pt x="830" y="391"/>
                  </a:cubicBezTo>
                  <a:cubicBezTo>
                    <a:pt x="705" y="391"/>
                    <a:pt x="705" y="391"/>
                    <a:pt x="705" y="391"/>
                  </a:cubicBezTo>
                  <a:cubicBezTo>
                    <a:pt x="731" y="464"/>
                    <a:pt x="731" y="464"/>
                    <a:pt x="731" y="464"/>
                  </a:cubicBezTo>
                  <a:cubicBezTo>
                    <a:pt x="689" y="485"/>
                    <a:pt x="689" y="485"/>
                    <a:pt x="689" y="485"/>
                  </a:cubicBezTo>
                  <a:cubicBezTo>
                    <a:pt x="700" y="553"/>
                    <a:pt x="700" y="553"/>
                    <a:pt x="700" y="553"/>
                  </a:cubicBezTo>
                  <a:cubicBezTo>
                    <a:pt x="731" y="615"/>
                    <a:pt x="731" y="615"/>
                    <a:pt x="731" y="615"/>
                  </a:cubicBezTo>
                  <a:cubicBezTo>
                    <a:pt x="726" y="746"/>
                    <a:pt x="726" y="746"/>
                    <a:pt x="726" y="746"/>
                  </a:cubicBezTo>
                  <a:cubicBezTo>
                    <a:pt x="687" y="810"/>
                    <a:pt x="687" y="810"/>
                    <a:pt x="687" y="810"/>
                  </a:cubicBezTo>
                  <a:cubicBezTo>
                    <a:pt x="663" y="766"/>
                    <a:pt x="663" y="766"/>
                    <a:pt x="663" y="766"/>
                  </a:cubicBezTo>
                  <a:cubicBezTo>
                    <a:pt x="632" y="756"/>
                    <a:pt x="632" y="756"/>
                    <a:pt x="632" y="756"/>
                  </a:cubicBezTo>
                  <a:cubicBezTo>
                    <a:pt x="622" y="730"/>
                    <a:pt x="622" y="730"/>
                    <a:pt x="622" y="730"/>
                  </a:cubicBezTo>
                  <a:cubicBezTo>
                    <a:pt x="632" y="714"/>
                    <a:pt x="632" y="714"/>
                    <a:pt x="632" y="714"/>
                  </a:cubicBezTo>
                  <a:cubicBezTo>
                    <a:pt x="632" y="688"/>
                    <a:pt x="632" y="688"/>
                    <a:pt x="632" y="688"/>
                  </a:cubicBezTo>
                  <a:cubicBezTo>
                    <a:pt x="601" y="688"/>
                    <a:pt x="601" y="688"/>
                    <a:pt x="601" y="688"/>
                  </a:cubicBezTo>
                  <a:cubicBezTo>
                    <a:pt x="590" y="657"/>
                    <a:pt x="590" y="657"/>
                    <a:pt x="590" y="657"/>
                  </a:cubicBezTo>
                  <a:cubicBezTo>
                    <a:pt x="549" y="626"/>
                    <a:pt x="549" y="626"/>
                    <a:pt x="549" y="626"/>
                  </a:cubicBezTo>
                  <a:cubicBezTo>
                    <a:pt x="549" y="626"/>
                    <a:pt x="491" y="646"/>
                    <a:pt x="486" y="646"/>
                  </a:cubicBezTo>
                  <a:cubicBezTo>
                    <a:pt x="481" y="646"/>
                    <a:pt x="429" y="657"/>
                    <a:pt x="429" y="657"/>
                  </a:cubicBezTo>
                  <a:cubicBezTo>
                    <a:pt x="387" y="615"/>
                    <a:pt x="387" y="615"/>
                    <a:pt x="387" y="615"/>
                  </a:cubicBezTo>
                  <a:cubicBezTo>
                    <a:pt x="350" y="615"/>
                    <a:pt x="350" y="615"/>
                    <a:pt x="350" y="615"/>
                  </a:cubicBezTo>
                  <a:cubicBezTo>
                    <a:pt x="345" y="615"/>
                    <a:pt x="309" y="579"/>
                    <a:pt x="309" y="579"/>
                  </a:cubicBezTo>
                  <a:cubicBezTo>
                    <a:pt x="225" y="553"/>
                    <a:pt x="225" y="553"/>
                    <a:pt x="225" y="553"/>
                  </a:cubicBezTo>
                  <a:cubicBezTo>
                    <a:pt x="204" y="532"/>
                    <a:pt x="204" y="532"/>
                    <a:pt x="204" y="532"/>
                  </a:cubicBezTo>
                  <a:cubicBezTo>
                    <a:pt x="105" y="537"/>
                    <a:pt x="105" y="537"/>
                    <a:pt x="105" y="537"/>
                  </a:cubicBezTo>
                  <a:cubicBezTo>
                    <a:pt x="74" y="516"/>
                    <a:pt x="74" y="516"/>
                    <a:pt x="74" y="516"/>
                  </a:cubicBezTo>
                  <a:cubicBezTo>
                    <a:pt x="27" y="542"/>
                    <a:pt x="27" y="542"/>
                    <a:pt x="27" y="542"/>
                  </a:cubicBezTo>
                  <a:cubicBezTo>
                    <a:pt x="22" y="500"/>
                    <a:pt x="22" y="500"/>
                    <a:pt x="22" y="500"/>
                  </a:cubicBezTo>
                  <a:cubicBezTo>
                    <a:pt x="32" y="474"/>
                    <a:pt x="32" y="474"/>
                    <a:pt x="32" y="474"/>
                  </a:cubicBezTo>
                  <a:cubicBezTo>
                    <a:pt x="6" y="443"/>
                    <a:pt x="6" y="443"/>
                    <a:pt x="6" y="443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11" y="417"/>
                    <a:pt x="11" y="417"/>
                    <a:pt x="11" y="417"/>
                  </a:cubicBezTo>
                  <a:cubicBezTo>
                    <a:pt x="53" y="407"/>
                    <a:pt x="53" y="407"/>
                    <a:pt x="53" y="407"/>
                  </a:cubicBezTo>
                  <a:cubicBezTo>
                    <a:pt x="74" y="370"/>
                    <a:pt x="74" y="370"/>
                    <a:pt x="74" y="370"/>
                  </a:cubicBezTo>
                  <a:cubicBezTo>
                    <a:pt x="173" y="360"/>
                    <a:pt x="173" y="360"/>
                    <a:pt x="173" y="360"/>
                  </a:cubicBezTo>
                  <a:cubicBezTo>
                    <a:pt x="147" y="292"/>
                    <a:pt x="147" y="292"/>
                    <a:pt x="147" y="292"/>
                  </a:cubicBezTo>
                  <a:cubicBezTo>
                    <a:pt x="183" y="240"/>
                    <a:pt x="183" y="240"/>
                    <a:pt x="183" y="240"/>
                  </a:cubicBezTo>
                  <a:cubicBezTo>
                    <a:pt x="246" y="229"/>
                    <a:pt x="246" y="229"/>
                    <a:pt x="246" y="229"/>
                  </a:cubicBezTo>
                  <a:cubicBezTo>
                    <a:pt x="246" y="208"/>
                    <a:pt x="246" y="208"/>
                    <a:pt x="246" y="208"/>
                  </a:cubicBezTo>
                  <a:cubicBezTo>
                    <a:pt x="225" y="198"/>
                    <a:pt x="225" y="198"/>
                    <a:pt x="225" y="198"/>
                  </a:cubicBezTo>
                  <a:cubicBezTo>
                    <a:pt x="230" y="172"/>
                    <a:pt x="230" y="172"/>
                    <a:pt x="230" y="172"/>
                  </a:cubicBezTo>
                  <a:cubicBezTo>
                    <a:pt x="288" y="177"/>
                    <a:pt x="288" y="177"/>
                    <a:pt x="288" y="177"/>
                  </a:cubicBezTo>
                  <a:cubicBezTo>
                    <a:pt x="329" y="167"/>
                    <a:pt x="329" y="167"/>
                    <a:pt x="329" y="167"/>
                  </a:cubicBezTo>
                  <a:cubicBezTo>
                    <a:pt x="329" y="104"/>
                    <a:pt x="329" y="104"/>
                    <a:pt x="329" y="104"/>
                  </a:cubicBezTo>
                  <a:cubicBezTo>
                    <a:pt x="272" y="62"/>
                    <a:pt x="272" y="62"/>
                    <a:pt x="272" y="62"/>
                  </a:cubicBezTo>
                  <a:cubicBezTo>
                    <a:pt x="283" y="15"/>
                    <a:pt x="283" y="15"/>
                    <a:pt x="283" y="15"/>
                  </a:cubicBezTo>
                  <a:cubicBezTo>
                    <a:pt x="288" y="13"/>
                    <a:pt x="288" y="13"/>
                    <a:pt x="288" y="13"/>
                  </a:cubicBezTo>
                  <a:cubicBezTo>
                    <a:pt x="319" y="0"/>
                    <a:pt x="319" y="0"/>
                    <a:pt x="319" y="0"/>
                  </a:cubicBezTo>
                  <a:cubicBezTo>
                    <a:pt x="356" y="21"/>
                    <a:pt x="356" y="21"/>
                    <a:pt x="356" y="21"/>
                  </a:cubicBezTo>
                  <a:cubicBezTo>
                    <a:pt x="423" y="15"/>
                    <a:pt x="423" y="15"/>
                    <a:pt x="423" y="15"/>
                  </a:cubicBezTo>
                  <a:cubicBezTo>
                    <a:pt x="522" y="120"/>
                    <a:pt x="522" y="120"/>
                    <a:pt x="522" y="120"/>
                  </a:cubicBezTo>
                  <a:cubicBezTo>
                    <a:pt x="559" y="83"/>
                    <a:pt x="559" y="83"/>
                    <a:pt x="559" y="83"/>
                  </a:cubicBezTo>
                  <a:cubicBezTo>
                    <a:pt x="606" y="83"/>
                    <a:pt x="606" y="83"/>
                    <a:pt x="606" y="83"/>
                  </a:cubicBezTo>
                  <a:cubicBezTo>
                    <a:pt x="648" y="120"/>
                    <a:pt x="648" y="120"/>
                    <a:pt x="648" y="120"/>
                  </a:cubicBezTo>
                  <a:cubicBezTo>
                    <a:pt x="705" y="120"/>
                    <a:pt x="705" y="120"/>
                    <a:pt x="705" y="120"/>
                  </a:cubicBezTo>
                  <a:cubicBezTo>
                    <a:pt x="721" y="198"/>
                    <a:pt x="721" y="198"/>
                    <a:pt x="721" y="198"/>
                  </a:cubicBezTo>
                  <a:lnTo>
                    <a:pt x="862" y="29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83" name="ตราด (เกาะช้าง)">
              <a:extLst>
                <a:ext uri="{FF2B5EF4-FFF2-40B4-BE49-F238E27FC236}">
                  <a16:creationId xmlns:a16="http://schemas.microsoft.com/office/drawing/2014/main" id="{9DBCAF23-8C1C-48A9-BA55-CC281CDD692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1015" y="4148161"/>
              <a:ext cx="60353" cy="73154"/>
            </a:xfrm>
            <a:custGeom>
              <a:avLst/>
              <a:gdLst>
                <a:gd name="T0" fmla="*/ 0 w 146"/>
                <a:gd name="T1" fmla="*/ 0 h 178"/>
                <a:gd name="T2" fmla="*/ 58 w 146"/>
                <a:gd name="T3" fmla="*/ 11 h 178"/>
                <a:gd name="T4" fmla="*/ 94 w 146"/>
                <a:gd name="T5" fmla="*/ 47 h 178"/>
                <a:gd name="T6" fmla="*/ 146 w 146"/>
                <a:gd name="T7" fmla="*/ 136 h 178"/>
                <a:gd name="T8" fmla="*/ 146 w 146"/>
                <a:gd name="T9" fmla="*/ 162 h 178"/>
                <a:gd name="T10" fmla="*/ 115 w 146"/>
                <a:gd name="T11" fmla="*/ 131 h 178"/>
                <a:gd name="T12" fmla="*/ 99 w 146"/>
                <a:gd name="T13" fmla="*/ 136 h 178"/>
                <a:gd name="T14" fmla="*/ 120 w 146"/>
                <a:gd name="T15" fmla="*/ 167 h 178"/>
                <a:gd name="T16" fmla="*/ 84 w 146"/>
                <a:gd name="T17" fmla="*/ 178 h 178"/>
                <a:gd name="T18" fmla="*/ 26 w 146"/>
                <a:gd name="T19" fmla="*/ 146 h 178"/>
                <a:gd name="T20" fmla="*/ 21 w 146"/>
                <a:gd name="T21" fmla="*/ 73 h 178"/>
                <a:gd name="T22" fmla="*/ 0 w 146"/>
                <a:gd name="T23" fmla="*/ 42 h 178"/>
                <a:gd name="T24" fmla="*/ 0 w 146"/>
                <a:gd name="T25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6" h="178">
                  <a:moveTo>
                    <a:pt x="0" y="0"/>
                  </a:moveTo>
                  <a:cubicBezTo>
                    <a:pt x="58" y="11"/>
                    <a:pt x="58" y="11"/>
                    <a:pt x="58" y="11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146" y="136"/>
                    <a:pt x="146" y="136"/>
                    <a:pt x="146" y="136"/>
                  </a:cubicBezTo>
                  <a:cubicBezTo>
                    <a:pt x="146" y="162"/>
                    <a:pt x="146" y="162"/>
                    <a:pt x="146" y="162"/>
                  </a:cubicBezTo>
                  <a:cubicBezTo>
                    <a:pt x="115" y="131"/>
                    <a:pt x="115" y="131"/>
                    <a:pt x="115" y="131"/>
                  </a:cubicBezTo>
                  <a:cubicBezTo>
                    <a:pt x="99" y="136"/>
                    <a:pt x="99" y="136"/>
                    <a:pt x="99" y="136"/>
                  </a:cubicBezTo>
                  <a:cubicBezTo>
                    <a:pt x="120" y="167"/>
                    <a:pt x="120" y="167"/>
                    <a:pt x="120" y="167"/>
                  </a:cubicBezTo>
                  <a:cubicBezTo>
                    <a:pt x="120" y="167"/>
                    <a:pt x="94" y="178"/>
                    <a:pt x="84" y="178"/>
                  </a:cubicBezTo>
                  <a:cubicBezTo>
                    <a:pt x="73" y="178"/>
                    <a:pt x="26" y="146"/>
                    <a:pt x="26" y="146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0" y="42"/>
                    <a:pt x="0" y="42"/>
                    <a:pt x="0" y="4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05" name="ตราด">
              <a:extLst>
                <a:ext uri="{FF2B5EF4-FFF2-40B4-BE49-F238E27FC236}">
                  <a16:creationId xmlns:a16="http://schemas.microsoft.com/office/drawing/2014/main" id="{FC4396A3-8823-41DE-AB4A-C6347779DC2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8096" y="3897607"/>
              <a:ext cx="226778" cy="367600"/>
            </a:xfrm>
            <a:custGeom>
              <a:avLst/>
              <a:gdLst>
                <a:gd name="T0" fmla="*/ 400 w 557"/>
                <a:gd name="T1" fmla="*/ 348 h 902"/>
                <a:gd name="T2" fmla="*/ 384 w 557"/>
                <a:gd name="T3" fmla="*/ 520 h 902"/>
                <a:gd name="T4" fmla="*/ 440 w 557"/>
                <a:gd name="T5" fmla="*/ 608 h 902"/>
                <a:gd name="T6" fmla="*/ 447 w 557"/>
                <a:gd name="T7" fmla="*/ 662 h 902"/>
                <a:gd name="T8" fmla="*/ 452 w 557"/>
                <a:gd name="T9" fmla="*/ 704 h 902"/>
                <a:gd name="T10" fmla="*/ 557 w 557"/>
                <a:gd name="T11" fmla="*/ 902 h 902"/>
                <a:gd name="T12" fmla="*/ 447 w 557"/>
                <a:gd name="T13" fmla="*/ 756 h 902"/>
                <a:gd name="T14" fmla="*/ 432 w 557"/>
                <a:gd name="T15" fmla="*/ 662 h 902"/>
                <a:gd name="T16" fmla="*/ 320 w 557"/>
                <a:gd name="T17" fmla="*/ 548 h 902"/>
                <a:gd name="T18" fmla="*/ 344 w 557"/>
                <a:gd name="T19" fmla="*/ 532 h 902"/>
                <a:gd name="T20" fmla="*/ 292 w 557"/>
                <a:gd name="T21" fmla="*/ 484 h 902"/>
                <a:gd name="T22" fmla="*/ 260 w 557"/>
                <a:gd name="T23" fmla="*/ 508 h 902"/>
                <a:gd name="T24" fmla="*/ 260 w 557"/>
                <a:gd name="T25" fmla="*/ 604 h 902"/>
                <a:gd name="T26" fmla="*/ 280 w 557"/>
                <a:gd name="T27" fmla="*/ 640 h 902"/>
                <a:gd name="T28" fmla="*/ 224 w 557"/>
                <a:gd name="T29" fmla="*/ 608 h 902"/>
                <a:gd name="T30" fmla="*/ 228 w 557"/>
                <a:gd name="T31" fmla="*/ 580 h 902"/>
                <a:gd name="T32" fmla="*/ 184 w 557"/>
                <a:gd name="T33" fmla="*/ 528 h 902"/>
                <a:gd name="T34" fmla="*/ 116 w 557"/>
                <a:gd name="T35" fmla="*/ 528 h 902"/>
                <a:gd name="T36" fmla="*/ 96 w 557"/>
                <a:gd name="T37" fmla="*/ 500 h 902"/>
                <a:gd name="T38" fmla="*/ 16 w 557"/>
                <a:gd name="T39" fmla="*/ 500 h 902"/>
                <a:gd name="T40" fmla="*/ 3 w 557"/>
                <a:gd name="T41" fmla="*/ 437 h 902"/>
                <a:gd name="T42" fmla="*/ 0 w 557"/>
                <a:gd name="T43" fmla="*/ 424 h 902"/>
                <a:gd name="T44" fmla="*/ 44 w 557"/>
                <a:gd name="T45" fmla="*/ 416 h 902"/>
                <a:gd name="T46" fmla="*/ 80 w 557"/>
                <a:gd name="T47" fmla="*/ 372 h 902"/>
                <a:gd name="T48" fmla="*/ 61 w 557"/>
                <a:gd name="T49" fmla="*/ 346 h 902"/>
                <a:gd name="T50" fmla="*/ 61 w 557"/>
                <a:gd name="T51" fmla="*/ 344 h 902"/>
                <a:gd name="T52" fmla="*/ 77 w 557"/>
                <a:gd name="T53" fmla="*/ 323 h 902"/>
                <a:gd name="T54" fmla="*/ 40 w 557"/>
                <a:gd name="T55" fmla="*/ 297 h 902"/>
                <a:gd name="T56" fmla="*/ 40 w 557"/>
                <a:gd name="T57" fmla="*/ 250 h 902"/>
                <a:gd name="T58" fmla="*/ 30 w 557"/>
                <a:gd name="T59" fmla="*/ 209 h 902"/>
                <a:gd name="T60" fmla="*/ 35 w 557"/>
                <a:gd name="T61" fmla="*/ 167 h 902"/>
                <a:gd name="T62" fmla="*/ 82 w 557"/>
                <a:gd name="T63" fmla="*/ 141 h 902"/>
                <a:gd name="T64" fmla="*/ 103 w 557"/>
                <a:gd name="T65" fmla="*/ 125 h 902"/>
                <a:gd name="T66" fmla="*/ 93 w 557"/>
                <a:gd name="T67" fmla="*/ 57 h 902"/>
                <a:gd name="T68" fmla="*/ 160 w 557"/>
                <a:gd name="T69" fmla="*/ 0 h 902"/>
                <a:gd name="T70" fmla="*/ 198 w 557"/>
                <a:gd name="T71" fmla="*/ 0 h 902"/>
                <a:gd name="T72" fmla="*/ 196 w 557"/>
                <a:gd name="T73" fmla="*/ 4 h 902"/>
                <a:gd name="T74" fmla="*/ 200 w 557"/>
                <a:gd name="T75" fmla="*/ 56 h 902"/>
                <a:gd name="T76" fmla="*/ 232 w 557"/>
                <a:gd name="T77" fmla="*/ 84 h 902"/>
                <a:gd name="T78" fmla="*/ 272 w 557"/>
                <a:gd name="T79" fmla="*/ 80 h 902"/>
                <a:gd name="T80" fmla="*/ 275 w 557"/>
                <a:gd name="T81" fmla="*/ 84 h 902"/>
                <a:gd name="T82" fmla="*/ 277 w 557"/>
                <a:gd name="T83" fmla="*/ 85 h 902"/>
                <a:gd name="T84" fmla="*/ 293 w 557"/>
                <a:gd name="T85" fmla="*/ 98 h 902"/>
                <a:gd name="T86" fmla="*/ 295 w 557"/>
                <a:gd name="T87" fmla="*/ 100 h 902"/>
                <a:gd name="T88" fmla="*/ 298 w 557"/>
                <a:gd name="T89" fmla="*/ 102 h 902"/>
                <a:gd name="T90" fmla="*/ 332 w 557"/>
                <a:gd name="T91" fmla="*/ 128 h 902"/>
                <a:gd name="T92" fmla="*/ 352 w 557"/>
                <a:gd name="T93" fmla="*/ 180 h 902"/>
                <a:gd name="T94" fmla="*/ 400 w 557"/>
                <a:gd name="T95" fmla="*/ 208 h 902"/>
                <a:gd name="T96" fmla="*/ 396 w 557"/>
                <a:gd name="T97" fmla="*/ 236 h 902"/>
                <a:gd name="T98" fmla="*/ 456 w 557"/>
                <a:gd name="T99" fmla="*/ 288 h 902"/>
                <a:gd name="T100" fmla="*/ 452 w 557"/>
                <a:gd name="T101" fmla="*/ 312 h 902"/>
                <a:gd name="T102" fmla="*/ 400 w 557"/>
                <a:gd name="T103" fmla="*/ 348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57" h="902">
                  <a:moveTo>
                    <a:pt x="400" y="348"/>
                  </a:moveTo>
                  <a:cubicBezTo>
                    <a:pt x="384" y="520"/>
                    <a:pt x="384" y="520"/>
                    <a:pt x="384" y="520"/>
                  </a:cubicBezTo>
                  <a:cubicBezTo>
                    <a:pt x="440" y="608"/>
                    <a:pt x="440" y="608"/>
                    <a:pt x="440" y="608"/>
                  </a:cubicBezTo>
                  <a:cubicBezTo>
                    <a:pt x="447" y="662"/>
                    <a:pt x="447" y="662"/>
                    <a:pt x="447" y="662"/>
                  </a:cubicBezTo>
                  <a:cubicBezTo>
                    <a:pt x="447" y="663"/>
                    <a:pt x="452" y="703"/>
                    <a:pt x="452" y="704"/>
                  </a:cubicBezTo>
                  <a:cubicBezTo>
                    <a:pt x="557" y="902"/>
                    <a:pt x="557" y="902"/>
                    <a:pt x="557" y="902"/>
                  </a:cubicBezTo>
                  <a:cubicBezTo>
                    <a:pt x="447" y="756"/>
                    <a:pt x="447" y="756"/>
                    <a:pt x="447" y="756"/>
                  </a:cubicBezTo>
                  <a:cubicBezTo>
                    <a:pt x="432" y="662"/>
                    <a:pt x="432" y="662"/>
                    <a:pt x="432" y="662"/>
                  </a:cubicBezTo>
                  <a:cubicBezTo>
                    <a:pt x="320" y="548"/>
                    <a:pt x="320" y="548"/>
                    <a:pt x="320" y="548"/>
                  </a:cubicBezTo>
                  <a:cubicBezTo>
                    <a:pt x="344" y="532"/>
                    <a:pt x="344" y="532"/>
                    <a:pt x="344" y="532"/>
                  </a:cubicBezTo>
                  <a:cubicBezTo>
                    <a:pt x="292" y="484"/>
                    <a:pt x="292" y="484"/>
                    <a:pt x="292" y="484"/>
                  </a:cubicBezTo>
                  <a:cubicBezTo>
                    <a:pt x="260" y="508"/>
                    <a:pt x="260" y="508"/>
                    <a:pt x="260" y="508"/>
                  </a:cubicBezTo>
                  <a:cubicBezTo>
                    <a:pt x="260" y="604"/>
                    <a:pt x="260" y="604"/>
                    <a:pt x="260" y="604"/>
                  </a:cubicBezTo>
                  <a:cubicBezTo>
                    <a:pt x="280" y="640"/>
                    <a:pt x="280" y="640"/>
                    <a:pt x="280" y="640"/>
                  </a:cubicBezTo>
                  <a:cubicBezTo>
                    <a:pt x="224" y="608"/>
                    <a:pt x="224" y="608"/>
                    <a:pt x="224" y="608"/>
                  </a:cubicBezTo>
                  <a:cubicBezTo>
                    <a:pt x="228" y="580"/>
                    <a:pt x="228" y="580"/>
                    <a:pt x="228" y="580"/>
                  </a:cubicBezTo>
                  <a:cubicBezTo>
                    <a:pt x="184" y="528"/>
                    <a:pt x="184" y="528"/>
                    <a:pt x="184" y="528"/>
                  </a:cubicBezTo>
                  <a:cubicBezTo>
                    <a:pt x="116" y="528"/>
                    <a:pt x="116" y="528"/>
                    <a:pt x="116" y="528"/>
                  </a:cubicBezTo>
                  <a:cubicBezTo>
                    <a:pt x="96" y="500"/>
                    <a:pt x="96" y="500"/>
                    <a:pt x="96" y="500"/>
                  </a:cubicBezTo>
                  <a:cubicBezTo>
                    <a:pt x="16" y="500"/>
                    <a:pt x="16" y="500"/>
                    <a:pt x="16" y="500"/>
                  </a:cubicBezTo>
                  <a:cubicBezTo>
                    <a:pt x="3" y="437"/>
                    <a:pt x="3" y="437"/>
                    <a:pt x="3" y="437"/>
                  </a:cubicBezTo>
                  <a:cubicBezTo>
                    <a:pt x="0" y="424"/>
                    <a:pt x="0" y="424"/>
                    <a:pt x="0" y="424"/>
                  </a:cubicBezTo>
                  <a:cubicBezTo>
                    <a:pt x="44" y="416"/>
                    <a:pt x="44" y="416"/>
                    <a:pt x="44" y="416"/>
                  </a:cubicBezTo>
                  <a:cubicBezTo>
                    <a:pt x="80" y="372"/>
                    <a:pt x="80" y="372"/>
                    <a:pt x="80" y="372"/>
                  </a:cubicBezTo>
                  <a:cubicBezTo>
                    <a:pt x="61" y="346"/>
                    <a:pt x="61" y="346"/>
                    <a:pt x="61" y="346"/>
                  </a:cubicBezTo>
                  <a:cubicBezTo>
                    <a:pt x="61" y="344"/>
                    <a:pt x="61" y="344"/>
                    <a:pt x="61" y="344"/>
                  </a:cubicBezTo>
                  <a:cubicBezTo>
                    <a:pt x="77" y="323"/>
                    <a:pt x="77" y="323"/>
                    <a:pt x="77" y="323"/>
                  </a:cubicBezTo>
                  <a:cubicBezTo>
                    <a:pt x="40" y="297"/>
                    <a:pt x="40" y="297"/>
                    <a:pt x="40" y="297"/>
                  </a:cubicBezTo>
                  <a:cubicBezTo>
                    <a:pt x="40" y="250"/>
                    <a:pt x="40" y="250"/>
                    <a:pt x="40" y="250"/>
                  </a:cubicBezTo>
                  <a:cubicBezTo>
                    <a:pt x="30" y="209"/>
                    <a:pt x="30" y="209"/>
                    <a:pt x="30" y="209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103" y="125"/>
                    <a:pt x="103" y="125"/>
                    <a:pt x="103" y="125"/>
                  </a:cubicBezTo>
                  <a:cubicBezTo>
                    <a:pt x="103" y="125"/>
                    <a:pt x="98" y="63"/>
                    <a:pt x="93" y="57"/>
                  </a:cubicBezTo>
                  <a:cubicBezTo>
                    <a:pt x="87" y="52"/>
                    <a:pt x="160" y="0"/>
                    <a:pt x="160" y="0"/>
                  </a:cubicBezTo>
                  <a:cubicBezTo>
                    <a:pt x="198" y="0"/>
                    <a:pt x="198" y="0"/>
                    <a:pt x="198" y="0"/>
                  </a:cubicBezTo>
                  <a:cubicBezTo>
                    <a:pt x="196" y="4"/>
                    <a:pt x="196" y="4"/>
                    <a:pt x="196" y="4"/>
                  </a:cubicBezTo>
                  <a:cubicBezTo>
                    <a:pt x="200" y="56"/>
                    <a:pt x="200" y="56"/>
                    <a:pt x="200" y="56"/>
                  </a:cubicBezTo>
                  <a:cubicBezTo>
                    <a:pt x="232" y="84"/>
                    <a:pt x="232" y="84"/>
                    <a:pt x="232" y="84"/>
                  </a:cubicBezTo>
                  <a:cubicBezTo>
                    <a:pt x="232" y="84"/>
                    <a:pt x="272" y="76"/>
                    <a:pt x="272" y="80"/>
                  </a:cubicBezTo>
                  <a:cubicBezTo>
                    <a:pt x="272" y="80"/>
                    <a:pt x="273" y="82"/>
                    <a:pt x="275" y="84"/>
                  </a:cubicBezTo>
                  <a:cubicBezTo>
                    <a:pt x="276" y="84"/>
                    <a:pt x="276" y="85"/>
                    <a:pt x="277" y="85"/>
                  </a:cubicBezTo>
                  <a:cubicBezTo>
                    <a:pt x="280" y="88"/>
                    <a:pt x="286" y="93"/>
                    <a:pt x="293" y="98"/>
                  </a:cubicBezTo>
                  <a:cubicBezTo>
                    <a:pt x="294" y="99"/>
                    <a:pt x="295" y="100"/>
                    <a:pt x="295" y="100"/>
                  </a:cubicBezTo>
                  <a:cubicBezTo>
                    <a:pt x="296" y="101"/>
                    <a:pt x="297" y="102"/>
                    <a:pt x="298" y="102"/>
                  </a:cubicBezTo>
                  <a:cubicBezTo>
                    <a:pt x="314" y="115"/>
                    <a:pt x="332" y="128"/>
                    <a:pt x="332" y="128"/>
                  </a:cubicBezTo>
                  <a:cubicBezTo>
                    <a:pt x="352" y="180"/>
                    <a:pt x="352" y="180"/>
                    <a:pt x="352" y="180"/>
                  </a:cubicBezTo>
                  <a:cubicBezTo>
                    <a:pt x="400" y="208"/>
                    <a:pt x="400" y="208"/>
                    <a:pt x="400" y="208"/>
                  </a:cubicBezTo>
                  <a:cubicBezTo>
                    <a:pt x="400" y="208"/>
                    <a:pt x="392" y="236"/>
                    <a:pt x="396" y="236"/>
                  </a:cubicBezTo>
                  <a:cubicBezTo>
                    <a:pt x="400" y="236"/>
                    <a:pt x="456" y="288"/>
                    <a:pt x="456" y="288"/>
                  </a:cubicBezTo>
                  <a:cubicBezTo>
                    <a:pt x="456" y="288"/>
                    <a:pt x="456" y="308"/>
                    <a:pt x="452" y="312"/>
                  </a:cubicBezTo>
                  <a:cubicBezTo>
                    <a:pt x="448" y="316"/>
                    <a:pt x="400" y="348"/>
                    <a:pt x="400" y="348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13" name="ชลบุรี">
              <a:extLst>
                <a:ext uri="{FF2B5EF4-FFF2-40B4-BE49-F238E27FC236}">
                  <a16:creationId xmlns:a16="http://schemas.microsoft.com/office/drawing/2014/main" id="{97C94FEB-D633-47E0-A797-38CDEBD5696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6017" y="3586702"/>
              <a:ext cx="312735" cy="367600"/>
            </a:xfrm>
            <a:custGeom>
              <a:avLst/>
              <a:gdLst>
                <a:gd name="T0" fmla="*/ 171 w 171"/>
                <a:gd name="T1" fmla="*/ 81 h 201"/>
                <a:gd name="T2" fmla="*/ 169 w 171"/>
                <a:gd name="T3" fmla="*/ 81 h 201"/>
                <a:gd name="T4" fmla="*/ 165 w 171"/>
                <a:gd name="T5" fmla="*/ 86 h 201"/>
                <a:gd name="T6" fmla="*/ 165 w 171"/>
                <a:gd name="T7" fmla="*/ 88 h 201"/>
                <a:gd name="T8" fmla="*/ 153 w 171"/>
                <a:gd name="T9" fmla="*/ 86 h 201"/>
                <a:gd name="T10" fmla="*/ 143 w 171"/>
                <a:gd name="T11" fmla="*/ 92 h 201"/>
                <a:gd name="T12" fmla="*/ 134 w 171"/>
                <a:gd name="T13" fmla="*/ 107 h 201"/>
                <a:gd name="T14" fmla="*/ 104 w 171"/>
                <a:gd name="T15" fmla="*/ 114 h 201"/>
                <a:gd name="T16" fmla="*/ 94 w 171"/>
                <a:gd name="T17" fmla="*/ 102 h 201"/>
                <a:gd name="T18" fmla="*/ 81 w 171"/>
                <a:gd name="T19" fmla="*/ 105 h 201"/>
                <a:gd name="T20" fmla="*/ 65 w 171"/>
                <a:gd name="T21" fmla="*/ 102 h 201"/>
                <a:gd name="T22" fmla="*/ 62 w 171"/>
                <a:gd name="T23" fmla="*/ 109 h 201"/>
                <a:gd name="T24" fmla="*/ 54 w 171"/>
                <a:gd name="T25" fmla="*/ 116 h 201"/>
                <a:gd name="T26" fmla="*/ 45 w 171"/>
                <a:gd name="T27" fmla="*/ 112 h 201"/>
                <a:gd name="T28" fmla="*/ 44 w 171"/>
                <a:gd name="T29" fmla="*/ 120 h 201"/>
                <a:gd name="T30" fmla="*/ 47 w 171"/>
                <a:gd name="T31" fmla="*/ 131 h 201"/>
                <a:gd name="T32" fmla="*/ 39 w 171"/>
                <a:gd name="T33" fmla="*/ 153 h 201"/>
                <a:gd name="T34" fmla="*/ 30 w 171"/>
                <a:gd name="T35" fmla="*/ 159 h 201"/>
                <a:gd name="T36" fmla="*/ 32 w 171"/>
                <a:gd name="T37" fmla="*/ 167 h 201"/>
                <a:gd name="T38" fmla="*/ 23 w 171"/>
                <a:gd name="T39" fmla="*/ 180 h 201"/>
                <a:gd name="T40" fmla="*/ 25 w 171"/>
                <a:gd name="T41" fmla="*/ 189 h 201"/>
                <a:gd name="T42" fmla="*/ 25 w 171"/>
                <a:gd name="T43" fmla="*/ 189 h 201"/>
                <a:gd name="T44" fmla="*/ 22 w 171"/>
                <a:gd name="T45" fmla="*/ 201 h 201"/>
                <a:gd name="T46" fmla="*/ 19 w 171"/>
                <a:gd name="T47" fmla="*/ 199 h 201"/>
                <a:gd name="T48" fmla="*/ 14 w 171"/>
                <a:gd name="T49" fmla="*/ 198 h 201"/>
                <a:gd name="T50" fmla="*/ 15 w 171"/>
                <a:gd name="T51" fmla="*/ 189 h 201"/>
                <a:gd name="T52" fmla="*/ 0 w 171"/>
                <a:gd name="T53" fmla="*/ 187 h 201"/>
                <a:gd name="T54" fmla="*/ 1 w 171"/>
                <a:gd name="T55" fmla="*/ 168 h 201"/>
                <a:gd name="T56" fmla="*/ 9 w 171"/>
                <a:gd name="T57" fmla="*/ 163 h 201"/>
                <a:gd name="T58" fmla="*/ 11 w 171"/>
                <a:gd name="T59" fmla="*/ 148 h 201"/>
                <a:gd name="T60" fmla="*/ 1 w 171"/>
                <a:gd name="T61" fmla="*/ 138 h 201"/>
                <a:gd name="T62" fmla="*/ 3 w 171"/>
                <a:gd name="T63" fmla="*/ 127 h 201"/>
                <a:gd name="T64" fmla="*/ 14 w 171"/>
                <a:gd name="T65" fmla="*/ 120 h 201"/>
                <a:gd name="T66" fmla="*/ 13 w 171"/>
                <a:gd name="T67" fmla="*/ 111 h 201"/>
                <a:gd name="T68" fmla="*/ 7 w 171"/>
                <a:gd name="T69" fmla="*/ 103 h 201"/>
                <a:gd name="T70" fmla="*/ 7 w 171"/>
                <a:gd name="T71" fmla="*/ 95 h 201"/>
                <a:gd name="T72" fmla="*/ 17 w 171"/>
                <a:gd name="T73" fmla="*/ 78 h 201"/>
                <a:gd name="T74" fmla="*/ 11 w 171"/>
                <a:gd name="T75" fmla="*/ 63 h 201"/>
                <a:gd name="T76" fmla="*/ 10 w 171"/>
                <a:gd name="T77" fmla="*/ 56 h 201"/>
                <a:gd name="T78" fmla="*/ 14 w 171"/>
                <a:gd name="T79" fmla="*/ 51 h 201"/>
                <a:gd name="T80" fmla="*/ 24 w 171"/>
                <a:gd name="T81" fmla="*/ 45 h 201"/>
                <a:gd name="T82" fmla="*/ 24 w 171"/>
                <a:gd name="T83" fmla="*/ 33 h 201"/>
                <a:gd name="T84" fmla="*/ 24 w 171"/>
                <a:gd name="T85" fmla="*/ 30 h 201"/>
                <a:gd name="T86" fmla="*/ 32 w 171"/>
                <a:gd name="T87" fmla="*/ 19 h 201"/>
                <a:gd name="T88" fmla="*/ 41 w 171"/>
                <a:gd name="T89" fmla="*/ 15 h 201"/>
                <a:gd name="T90" fmla="*/ 39 w 171"/>
                <a:gd name="T91" fmla="*/ 5 h 201"/>
                <a:gd name="T92" fmla="*/ 55 w 171"/>
                <a:gd name="T93" fmla="*/ 0 h 201"/>
                <a:gd name="T94" fmla="*/ 75 w 171"/>
                <a:gd name="T95" fmla="*/ 3 h 201"/>
                <a:gd name="T96" fmla="*/ 98 w 171"/>
                <a:gd name="T97" fmla="*/ 24 h 201"/>
                <a:gd name="T98" fmla="*/ 132 w 171"/>
                <a:gd name="T99" fmla="*/ 34 h 201"/>
                <a:gd name="T100" fmla="*/ 138 w 171"/>
                <a:gd name="T101" fmla="*/ 52 h 201"/>
                <a:gd name="T102" fmla="*/ 160 w 171"/>
                <a:gd name="T103" fmla="*/ 64 h 201"/>
                <a:gd name="T104" fmla="*/ 171 w 171"/>
                <a:gd name="T105" fmla="*/ 8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1" h="201">
                  <a:moveTo>
                    <a:pt x="171" y="81"/>
                  </a:moveTo>
                  <a:lnTo>
                    <a:pt x="169" y="81"/>
                  </a:lnTo>
                  <a:lnTo>
                    <a:pt x="165" y="86"/>
                  </a:lnTo>
                  <a:lnTo>
                    <a:pt x="165" y="88"/>
                  </a:lnTo>
                  <a:lnTo>
                    <a:pt x="153" y="86"/>
                  </a:lnTo>
                  <a:lnTo>
                    <a:pt x="143" y="92"/>
                  </a:lnTo>
                  <a:lnTo>
                    <a:pt x="134" y="107"/>
                  </a:lnTo>
                  <a:lnTo>
                    <a:pt x="104" y="114"/>
                  </a:lnTo>
                  <a:lnTo>
                    <a:pt x="94" y="102"/>
                  </a:lnTo>
                  <a:lnTo>
                    <a:pt x="81" y="105"/>
                  </a:lnTo>
                  <a:lnTo>
                    <a:pt x="65" y="102"/>
                  </a:lnTo>
                  <a:lnTo>
                    <a:pt x="62" y="109"/>
                  </a:lnTo>
                  <a:lnTo>
                    <a:pt x="54" y="116"/>
                  </a:lnTo>
                  <a:lnTo>
                    <a:pt x="45" y="112"/>
                  </a:lnTo>
                  <a:lnTo>
                    <a:pt x="44" y="120"/>
                  </a:lnTo>
                  <a:lnTo>
                    <a:pt x="47" y="131"/>
                  </a:lnTo>
                  <a:lnTo>
                    <a:pt x="39" y="153"/>
                  </a:lnTo>
                  <a:lnTo>
                    <a:pt x="30" y="159"/>
                  </a:lnTo>
                  <a:lnTo>
                    <a:pt x="32" y="167"/>
                  </a:lnTo>
                  <a:lnTo>
                    <a:pt x="23" y="180"/>
                  </a:lnTo>
                  <a:lnTo>
                    <a:pt x="25" y="189"/>
                  </a:lnTo>
                  <a:lnTo>
                    <a:pt x="25" y="189"/>
                  </a:lnTo>
                  <a:lnTo>
                    <a:pt x="22" y="201"/>
                  </a:lnTo>
                  <a:lnTo>
                    <a:pt x="19" y="199"/>
                  </a:lnTo>
                  <a:lnTo>
                    <a:pt x="14" y="198"/>
                  </a:lnTo>
                  <a:lnTo>
                    <a:pt x="15" y="189"/>
                  </a:lnTo>
                  <a:lnTo>
                    <a:pt x="0" y="187"/>
                  </a:lnTo>
                  <a:lnTo>
                    <a:pt x="1" y="168"/>
                  </a:lnTo>
                  <a:lnTo>
                    <a:pt x="9" y="163"/>
                  </a:lnTo>
                  <a:lnTo>
                    <a:pt x="11" y="148"/>
                  </a:lnTo>
                  <a:lnTo>
                    <a:pt x="1" y="138"/>
                  </a:lnTo>
                  <a:lnTo>
                    <a:pt x="3" y="127"/>
                  </a:lnTo>
                  <a:lnTo>
                    <a:pt x="14" y="120"/>
                  </a:lnTo>
                  <a:lnTo>
                    <a:pt x="13" y="111"/>
                  </a:lnTo>
                  <a:lnTo>
                    <a:pt x="7" y="103"/>
                  </a:lnTo>
                  <a:lnTo>
                    <a:pt x="7" y="95"/>
                  </a:lnTo>
                  <a:lnTo>
                    <a:pt x="17" y="78"/>
                  </a:lnTo>
                  <a:lnTo>
                    <a:pt x="11" y="63"/>
                  </a:lnTo>
                  <a:lnTo>
                    <a:pt x="10" y="56"/>
                  </a:lnTo>
                  <a:lnTo>
                    <a:pt x="14" y="51"/>
                  </a:lnTo>
                  <a:lnTo>
                    <a:pt x="24" y="45"/>
                  </a:lnTo>
                  <a:lnTo>
                    <a:pt x="24" y="33"/>
                  </a:lnTo>
                  <a:lnTo>
                    <a:pt x="24" y="30"/>
                  </a:lnTo>
                  <a:lnTo>
                    <a:pt x="32" y="19"/>
                  </a:lnTo>
                  <a:lnTo>
                    <a:pt x="41" y="15"/>
                  </a:lnTo>
                  <a:lnTo>
                    <a:pt x="39" y="5"/>
                  </a:lnTo>
                  <a:lnTo>
                    <a:pt x="55" y="0"/>
                  </a:lnTo>
                  <a:lnTo>
                    <a:pt x="75" y="3"/>
                  </a:lnTo>
                  <a:lnTo>
                    <a:pt x="98" y="24"/>
                  </a:lnTo>
                  <a:lnTo>
                    <a:pt x="132" y="34"/>
                  </a:lnTo>
                  <a:lnTo>
                    <a:pt x="138" y="52"/>
                  </a:lnTo>
                  <a:lnTo>
                    <a:pt x="160" y="64"/>
                  </a:lnTo>
                  <a:lnTo>
                    <a:pt x="171" y="8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15" name="ฉะเชิงเทรา">
              <a:extLst>
                <a:ext uri="{FF2B5EF4-FFF2-40B4-BE49-F238E27FC236}">
                  <a16:creationId xmlns:a16="http://schemas.microsoft.com/office/drawing/2014/main" id="{58724E05-AE59-404C-9016-2F469F4DCC0D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4187" y="3440394"/>
              <a:ext cx="407835" cy="294446"/>
            </a:xfrm>
            <a:custGeom>
              <a:avLst/>
              <a:gdLst>
                <a:gd name="T0" fmla="*/ 996 w 996"/>
                <a:gd name="T1" fmla="*/ 594 h 718"/>
                <a:gd name="T2" fmla="*/ 918 w 996"/>
                <a:gd name="T3" fmla="*/ 678 h 718"/>
                <a:gd name="T4" fmla="*/ 845 w 996"/>
                <a:gd name="T5" fmla="*/ 678 h 718"/>
                <a:gd name="T6" fmla="*/ 767 w 996"/>
                <a:gd name="T7" fmla="*/ 718 h 718"/>
                <a:gd name="T8" fmla="*/ 621 w 996"/>
                <a:gd name="T9" fmla="*/ 589 h 718"/>
                <a:gd name="T10" fmla="*/ 443 w 996"/>
                <a:gd name="T11" fmla="*/ 464 h 718"/>
                <a:gd name="T12" fmla="*/ 250 w 996"/>
                <a:gd name="T13" fmla="*/ 355 h 718"/>
                <a:gd name="T14" fmla="*/ 188 w 996"/>
                <a:gd name="T15" fmla="*/ 422 h 718"/>
                <a:gd name="T16" fmla="*/ 112 w 996"/>
                <a:gd name="T17" fmla="*/ 492 h 718"/>
                <a:gd name="T18" fmla="*/ 105 w 996"/>
                <a:gd name="T19" fmla="*/ 448 h 718"/>
                <a:gd name="T20" fmla="*/ 81 w 996"/>
                <a:gd name="T21" fmla="*/ 468 h 718"/>
                <a:gd name="T22" fmla="*/ 8 w 996"/>
                <a:gd name="T23" fmla="*/ 438 h 718"/>
                <a:gd name="T24" fmla="*/ 78 w 996"/>
                <a:gd name="T25" fmla="*/ 323 h 718"/>
                <a:gd name="T26" fmla="*/ 0 w 996"/>
                <a:gd name="T27" fmla="*/ 255 h 718"/>
                <a:gd name="T28" fmla="*/ 73 w 996"/>
                <a:gd name="T29" fmla="*/ 146 h 718"/>
                <a:gd name="T30" fmla="*/ 49 w 996"/>
                <a:gd name="T31" fmla="*/ 33 h 718"/>
                <a:gd name="T32" fmla="*/ 52 w 996"/>
                <a:gd name="T33" fmla="*/ 16 h 718"/>
                <a:gd name="T34" fmla="*/ 107 w 996"/>
                <a:gd name="T35" fmla="*/ 1 h 718"/>
                <a:gd name="T36" fmla="*/ 239 w 996"/>
                <a:gd name="T37" fmla="*/ 5 h 718"/>
                <a:gd name="T38" fmla="*/ 271 w 996"/>
                <a:gd name="T39" fmla="*/ 36 h 718"/>
                <a:gd name="T40" fmla="*/ 266 w 996"/>
                <a:gd name="T41" fmla="*/ 104 h 718"/>
                <a:gd name="T42" fmla="*/ 344 w 996"/>
                <a:gd name="T43" fmla="*/ 99 h 718"/>
                <a:gd name="T44" fmla="*/ 464 w 996"/>
                <a:gd name="T45" fmla="*/ 115 h 718"/>
                <a:gd name="T46" fmla="*/ 589 w 996"/>
                <a:gd name="T47" fmla="*/ 177 h 718"/>
                <a:gd name="T48" fmla="*/ 668 w 996"/>
                <a:gd name="T49" fmla="*/ 219 h 718"/>
                <a:gd name="T50" fmla="*/ 788 w 996"/>
                <a:gd name="T51" fmla="*/ 188 h 718"/>
                <a:gd name="T52" fmla="*/ 840 w 996"/>
                <a:gd name="T53" fmla="*/ 250 h 718"/>
                <a:gd name="T54" fmla="*/ 871 w 996"/>
                <a:gd name="T55" fmla="*/ 276 h 718"/>
                <a:gd name="T56" fmla="*/ 871 w 996"/>
                <a:gd name="T57" fmla="*/ 318 h 718"/>
                <a:gd name="T58" fmla="*/ 926 w 996"/>
                <a:gd name="T59" fmla="*/ 372 h 718"/>
                <a:gd name="T60" fmla="*/ 905 w 996"/>
                <a:gd name="T61" fmla="*/ 422 h 718"/>
                <a:gd name="T62" fmla="*/ 954 w 996"/>
                <a:gd name="T63" fmla="*/ 464 h 718"/>
                <a:gd name="T64" fmla="*/ 996 w 996"/>
                <a:gd name="T65" fmla="*/ 532 h 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96" h="718">
                  <a:moveTo>
                    <a:pt x="996" y="532"/>
                  </a:moveTo>
                  <a:cubicBezTo>
                    <a:pt x="996" y="594"/>
                    <a:pt x="996" y="594"/>
                    <a:pt x="996" y="594"/>
                  </a:cubicBezTo>
                  <a:cubicBezTo>
                    <a:pt x="918" y="636"/>
                    <a:pt x="918" y="636"/>
                    <a:pt x="918" y="636"/>
                  </a:cubicBezTo>
                  <a:cubicBezTo>
                    <a:pt x="918" y="678"/>
                    <a:pt x="918" y="678"/>
                    <a:pt x="918" y="678"/>
                  </a:cubicBezTo>
                  <a:cubicBezTo>
                    <a:pt x="881" y="694"/>
                    <a:pt x="881" y="694"/>
                    <a:pt x="881" y="694"/>
                  </a:cubicBezTo>
                  <a:cubicBezTo>
                    <a:pt x="845" y="678"/>
                    <a:pt x="845" y="678"/>
                    <a:pt x="845" y="678"/>
                  </a:cubicBezTo>
                  <a:cubicBezTo>
                    <a:pt x="808" y="714"/>
                    <a:pt x="808" y="714"/>
                    <a:pt x="808" y="714"/>
                  </a:cubicBezTo>
                  <a:cubicBezTo>
                    <a:pt x="767" y="718"/>
                    <a:pt x="767" y="718"/>
                    <a:pt x="767" y="718"/>
                  </a:cubicBezTo>
                  <a:cubicBezTo>
                    <a:pt x="720" y="641"/>
                    <a:pt x="720" y="641"/>
                    <a:pt x="720" y="641"/>
                  </a:cubicBezTo>
                  <a:cubicBezTo>
                    <a:pt x="621" y="589"/>
                    <a:pt x="621" y="589"/>
                    <a:pt x="621" y="589"/>
                  </a:cubicBezTo>
                  <a:cubicBezTo>
                    <a:pt x="595" y="511"/>
                    <a:pt x="595" y="511"/>
                    <a:pt x="595" y="511"/>
                  </a:cubicBezTo>
                  <a:cubicBezTo>
                    <a:pt x="443" y="464"/>
                    <a:pt x="443" y="464"/>
                    <a:pt x="443" y="464"/>
                  </a:cubicBezTo>
                  <a:cubicBezTo>
                    <a:pt x="339" y="370"/>
                    <a:pt x="339" y="370"/>
                    <a:pt x="339" y="370"/>
                  </a:cubicBezTo>
                  <a:cubicBezTo>
                    <a:pt x="250" y="355"/>
                    <a:pt x="250" y="355"/>
                    <a:pt x="250" y="355"/>
                  </a:cubicBezTo>
                  <a:cubicBezTo>
                    <a:pt x="177" y="381"/>
                    <a:pt x="177" y="381"/>
                    <a:pt x="177" y="381"/>
                  </a:cubicBezTo>
                  <a:cubicBezTo>
                    <a:pt x="188" y="422"/>
                    <a:pt x="188" y="422"/>
                    <a:pt x="188" y="422"/>
                  </a:cubicBezTo>
                  <a:cubicBezTo>
                    <a:pt x="146" y="443"/>
                    <a:pt x="146" y="443"/>
                    <a:pt x="146" y="443"/>
                  </a:cubicBezTo>
                  <a:cubicBezTo>
                    <a:pt x="112" y="492"/>
                    <a:pt x="112" y="492"/>
                    <a:pt x="112" y="492"/>
                  </a:cubicBezTo>
                  <a:cubicBezTo>
                    <a:pt x="113" y="472"/>
                    <a:pt x="113" y="472"/>
                    <a:pt x="113" y="472"/>
                  </a:cubicBezTo>
                  <a:cubicBezTo>
                    <a:pt x="105" y="448"/>
                    <a:pt x="105" y="448"/>
                    <a:pt x="105" y="448"/>
                  </a:cubicBezTo>
                  <a:cubicBezTo>
                    <a:pt x="86" y="464"/>
                    <a:pt x="86" y="464"/>
                    <a:pt x="86" y="464"/>
                  </a:cubicBezTo>
                  <a:cubicBezTo>
                    <a:pt x="81" y="468"/>
                    <a:pt x="81" y="468"/>
                    <a:pt x="81" y="468"/>
                  </a:cubicBezTo>
                  <a:cubicBezTo>
                    <a:pt x="41" y="464"/>
                    <a:pt x="41" y="464"/>
                    <a:pt x="41" y="464"/>
                  </a:cubicBezTo>
                  <a:cubicBezTo>
                    <a:pt x="8" y="438"/>
                    <a:pt x="8" y="438"/>
                    <a:pt x="8" y="438"/>
                  </a:cubicBezTo>
                  <a:cubicBezTo>
                    <a:pt x="16" y="396"/>
                    <a:pt x="16" y="396"/>
                    <a:pt x="16" y="396"/>
                  </a:cubicBezTo>
                  <a:cubicBezTo>
                    <a:pt x="78" y="323"/>
                    <a:pt x="78" y="323"/>
                    <a:pt x="78" y="323"/>
                  </a:cubicBezTo>
                  <a:cubicBezTo>
                    <a:pt x="24" y="276"/>
                    <a:pt x="24" y="276"/>
                    <a:pt x="24" y="276"/>
                  </a:cubicBezTo>
                  <a:cubicBezTo>
                    <a:pt x="0" y="255"/>
                    <a:pt x="0" y="255"/>
                    <a:pt x="0" y="255"/>
                  </a:cubicBezTo>
                  <a:cubicBezTo>
                    <a:pt x="1" y="253"/>
                    <a:pt x="1" y="253"/>
                    <a:pt x="1" y="253"/>
                  </a:cubicBezTo>
                  <a:cubicBezTo>
                    <a:pt x="73" y="146"/>
                    <a:pt x="73" y="146"/>
                    <a:pt x="73" y="146"/>
                  </a:cubicBezTo>
                  <a:cubicBezTo>
                    <a:pt x="37" y="109"/>
                    <a:pt x="37" y="109"/>
                    <a:pt x="37" y="109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106" y="1"/>
                    <a:pt x="106" y="1"/>
                    <a:pt x="106" y="1"/>
                  </a:cubicBezTo>
                  <a:cubicBezTo>
                    <a:pt x="107" y="1"/>
                    <a:pt x="107" y="1"/>
                    <a:pt x="107" y="1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239" y="5"/>
                    <a:pt x="239" y="5"/>
                    <a:pt x="239" y="5"/>
                  </a:cubicBezTo>
                  <a:cubicBezTo>
                    <a:pt x="245" y="5"/>
                    <a:pt x="245" y="5"/>
                    <a:pt x="245" y="5"/>
                  </a:cubicBezTo>
                  <a:cubicBezTo>
                    <a:pt x="271" y="36"/>
                    <a:pt x="271" y="36"/>
                    <a:pt x="271" y="36"/>
                  </a:cubicBezTo>
                  <a:cubicBezTo>
                    <a:pt x="261" y="62"/>
                    <a:pt x="261" y="62"/>
                    <a:pt x="261" y="62"/>
                  </a:cubicBezTo>
                  <a:cubicBezTo>
                    <a:pt x="266" y="104"/>
                    <a:pt x="266" y="104"/>
                    <a:pt x="266" y="104"/>
                  </a:cubicBezTo>
                  <a:cubicBezTo>
                    <a:pt x="313" y="78"/>
                    <a:pt x="313" y="78"/>
                    <a:pt x="313" y="78"/>
                  </a:cubicBezTo>
                  <a:cubicBezTo>
                    <a:pt x="344" y="99"/>
                    <a:pt x="344" y="99"/>
                    <a:pt x="344" y="99"/>
                  </a:cubicBezTo>
                  <a:cubicBezTo>
                    <a:pt x="443" y="94"/>
                    <a:pt x="443" y="94"/>
                    <a:pt x="443" y="94"/>
                  </a:cubicBezTo>
                  <a:cubicBezTo>
                    <a:pt x="464" y="115"/>
                    <a:pt x="464" y="115"/>
                    <a:pt x="464" y="115"/>
                  </a:cubicBezTo>
                  <a:cubicBezTo>
                    <a:pt x="548" y="141"/>
                    <a:pt x="548" y="141"/>
                    <a:pt x="548" y="141"/>
                  </a:cubicBezTo>
                  <a:cubicBezTo>
                    <a:pt x="548" y="141"/>
                    <a:pt x="584" y="177"/>
                    <a:pt x="589" y="177"/>
                  </a:cubicBezTo>
                  <a:cubicBezTo>
                    <a:pt x="626" y="177"/>
                    <a:pt x="626" y="177"/>
                    <a:pt x="626" y="177"/>
                  </a:cubicBezTo>
                  <a:cubicBezTo>
                    <a:pt x="668" y="219"/>
                    <a:pt x="668" y="219"/>
                    <a:pt x="668" y="219"/>
                  </a:cubicBezTo>
                  <a:cubicBezTo>
                    <a:pt x="668" y="219"/>
                    <a:pt x="720" y="208"/>
                    <a:pt x="725" y="208"/>
                  </a:cubicBezTo>
                  <a:cubicBezTo>
                    <a:pt x="730" y="208"/>
                    <a:pt x="788" y="188"/>
                    <a:pt x="788" y="188"/>
                  </a:cubicBezTo>
                  <a:cubicBezTo>
                    <a:pt x="829" y="219"/>
                    <a:pt x="829" y="219"/>
                    <a:pt x="829" y="219"/>
                  </a:cubicBezTo>
                  <a:cubicBezTo>
                    <a:pt x="840" y="250"/>
                    <a:pt x="840" y="250"/>
                    <a:pt x="840" y="250"/>
                  </a:cubicBezTo>
                  <a:cubicBezTo>
                    <a:pt x="871" y="250"/>
                    <a:pt x="871" y="250"/>
                    <a:pt x="871" y="250"/>
                  </a:cubicBezTo>
                  <a:cubicBezTo>
                    <a:pt x="871" y="276"/>
                    <a:pt x="871" y="276"/>
                    <a:pt x="871" y="276"/>
                  </a:cubicBezTo>
                  <a:cubicBezTo>
                    <a:pt x="861" y="292"/>
                    <a:pt x="861" y="292"/>
                    <a:pt x="861" y="292"/>
                  </a:cubicBezTo>
                  <a:cubicBezTo>
                    <a:pt x="871" y="318"/>
                    <a:pt x="871" y="318"/>
                    <a:pt x="871" y="318"/>
                  </a:cubicBezTo>
                  <a:cubicBezTo>
                    <a:pt x="902" y="328"/>
                    <a:pt x="902" y="328"/>
                    <a:pt x="902" y="328"/>
                  </a:cubicBezTo>
                  <a:cubicBezTo>
                    <a:pt x="926" y="372"/>
                    <a:pt x="926" y="372"/>
                    <a:pt x="926" y="372"/>
                  </a:cubicBezTo>
                  <a:cubicBezTo>
                    <a:pt x="902" y="412"/>
                    <a:pt x="902" y="412"/>
                    <a:pt x="902" y="412"/>
                  </a:cubicBezTo>
                  <a:cubicBezTo>
                    <a:pt x="905" y="422"/>
                    <a:pt x="905" y="422"/>
                    <a:pt x="905" y="422"/>
                  </a:cubicBezTo>
                  <a:cubicBezTo>
                    <a:pt x="918" y="464"/>
                    <a:pt x="918" y="464"/>
                    <a:pt x="918" y="464"/>
                  </a:cubicBezTo>
                  <a:cubicBezTo>
                    <a:pt x="954" y="464"/>
                    <a:pt x="954" y="464"/>
                    <a:pt x="954" y="464"/>
                  </a:cubicBezTo>
                  <a:cubicBezTo>
                    <a:pt x="970" y="511"/>
                    <a:pt x="970" y="511"/>
                    <a:pt x="970" y="511"/>
                  </a:cubicBezTo>
                  <a:lnTo>
                    <a:pt x="996" y="53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07" name="จันทบุรี">
              <a:extLst>
                <a:ext uri="{FF2B5EF4-FFF2-40B4-BE49-F238E27FC236}">
                  <a16:creationId xmlns:a16="http://schemas.microsoft.com/office/drawing/2014/main" id="{4E1045DC-A144-4603-9BED-E7E1EB973BD4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4119" y="3681802"/>
              <a:ext cx="307247" cy="374916"/>
            </a:xfrm>
            <a:custGeom>
              <a:avLst/>
              <a:gdLst>
                <a:gd name="T0" fmla="*/ 721 w 751"/>
                <a:gd name="T1" fmla="*/ 527 h 919"/>
                <a:gd name="T2" fmla="*/ 616 w 751"/>
                <a:gd name="T3" fmla="*/ 584 h 919"/>
                <a:gd name="T4" fmla="*/ 605 w 751"/>
                <a:gd name="T5" fmla="*/ 668 h 919"/>
                <a:gd name="T6" fmla="*/ 553 w 751"/>
                <a:gd name="T7" fmla="*/ 736 h 919"/>
                <a:gd name="T8" fmla="*/ 563 w 751"/>
                <a:gd name="T9" fmla="*/ 824 h 919"/>
                <a:gd name="T10" fmla="*/ 584 w 751"/>
                <a:gd name="T11" fmla="*/ 871 h 919"/>
                <a:gd name="T12" fmla="*/ 583 w 751"/>
                <a:gd name="T13" fmla="*/ 871 h 919"/>
                <a:gd name="T14" fmla="*/ 527 w 751"/>
                <a:gd name="T15" fmla="*/ 887 h 919"/>
                <a:gd name="T16" fmla="*/ 507 w 751"/>
                <a:gd name="T17" fmla="*/ 819 h 919"/>
                <a:gd name="T18" fmla="*/ 491 w 751"/>
                <a:gd name="T19" fmla="*/ 855 h 919"/>
                <a:gd name="T20" fmla="*/ 499 w 751"/>
                <a:gd name="T21" fmla="*/ 919 h 919"/>
                <a:gd name="T22" fmla="*/ 295 w 751"/>
                <a:gd name="T23" fmla="*/ 727 h 919"/>
                <a:gd name="T24" fmla="*/ 195 w 751"/>
                <a:gd name="T25" fmla="*/ 671 h 919"/>
                <a:gd name="T26" fmla="*/ 151 w 751"/>
                <a:gd name="T27" fmla="*/ 623 h 919"/>
                <a:gd name="T28" fmla="*/ 99 w 751"/>
                <a:gd name="T29" fmla="*/ 548 h 919"/>
                <a:gd name="T30" fmla="*/ 94 w 751"/>
                <a:gd name="T31" fmla="*/ 365 h 919"/>
                <a:gd name="T32" fmla="*/ 37 w 751"/>
                <a:gd name="T33" fmla="*/ 334 h 919"/>
                <a:gd name="T34" fmla="*/ 11 w 751"/>
                <a:gd name="T35" fmla="*/ 266 h 919"/>
                <a:gd name="T36" fmla="*/ 9 w 751"/>
                <a:gd name="T37" fmla="*/ 161 h 919"/>
                <a:gd name="T38" fmla="*/ 26 w 751"/>
                <a:gd name="T39" fmla="*/ 131 h 919"/>
                <a:gd name="T40" fmla="*/ 78 w 751"/>
                <a:gd name="T41" fmla="*/ 125 h 919"/>
                <a:gd name="T42" fmla="*/ 151 w 751"/>
                <a:gd name="T43" fmla="*/ 105 h 919"/>
                <a:gd name="T44" fmla="*/ 188 w 751"/>
                <a:gd name="T45" fmla="*/ 47 h 919"/>
                <a:gd name="T46" fmla="*/ 287 w 751"/>
                <a:gd name="T47" fmla="*/ 42 h 919"/>
                <a:gd name="T48" fmla="*/ 360 w 751"/>
                <a:gd name="T49" fmla="*/ 58 h 919"/>
                <a:gd name="T50" fmla="*/ 438 w 751"/>
                <a:gd name="T51" fmla="*/ 11 h 919"/>
                <a:gd name="T52" fmla="*/ 506 w 751"/>
                <a:gd name="T53" fmla="*/ 68 h 919"/>
                <a:gd name="T54" fmla="*/ 587 w 751"/>
                <a:gd name="T55" fmla="*/ 36 h 919"/>
                <a:gd name="T56" fmla="*/ 599 w 751"/>
                <a:gd name="T57" fmla="*/ 127 h 919"/>
                <a:gd name="T58" fmla="*/ 652 w 751"/>
                <a:gd name="T59" fmla="*/ 199 h 919"/>
                <a:gd name="T60" fmla="*/ 711 w 751"/>
                <a:gd name="T61" fmla="*/ 279 h 919"/>
                <a:gd name="T62" fmla="*/ 707 w 751"/>
                <a:gd name="T63" fmla="*/ 319 h 919"/>
                <a:gd name="T64" fmla="*/ 723 w 751"/>
                <a:gd name="T65" fmla="*/ 435 h 9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51" h="919">
                  <a:moveTo>
                    <a:pt x="751" y="483"/>
                  </a:moveTo>
                  <a:cubicBezTo>
                    <a:pt x="721" y="527"/>
                    <a:pt x="721" y="527"/>
                    <a:pt x="721" y="527"/>
                  </a:cubicBezTo>
                  <a:cubicBezTo>
                    <a:pt x="683" y="527"/>
                    <a:pt x="683" y="527"/>
                    <a:pt x="683" y="527"/>
                  </a:cubicBezTo>
                  <a:cubicBezTo>
                    <a:pt x="683" y="527"/>
                    <a:pt x="610" y="579"/>
                    <a:pt x="616" y="584"/>
                  </a:cubicBezTo>
                  <a:cubicBezTo>
                    <a:pt x="621" y="590"/>
                    <a:pt x="626" y="652"/>
                    <a:pt x="626" y="652"/>
                  </a:cubicBezTo>
                  <a:cubicBezTo>
                    <a:pt x="605" y="668"/>
                    <a:pt x="605" y="668"/>
                    <a:pt x="605" y="668"/>
                  </a:cubicBezTo>
                  <a:cubicBezTo>
                    <a:pt x="558" y="694"/>
                    <a:pt x="558" y="694"/>
                    <a:pt x="558" y="694"/>
                  </a:cubicBezTo>
                  <a:cubicBezTo>
                    <a:pt x="553" y="736"/>
                    <a:pt x="553" y="736"/>
                    <a:pt x="553" y="736"/>
                  </a:cubicBezTo>
                  <a:cubicBezTo>
                    <a:pt x="563" y="777"/>
                    <a:pt x="563" y="777"/>
                    <a:pt x="563" y="777"/>
                  </a:cubicBezTo>
                  <a:cubicBezTo>
                    <a:pt x="563" y="824"/>
                    <a:pt x="563" y="824"/>
                    <a:pt x="563" y="824"/>
                  </a:cubicBezTo>
                  <a:cubicBezTo>
                    <a:pt x="600" y="850"/>
                    <a:pt x="600" y="850"/>
                    <a:pt x="600" y="850"/>
                  </a:cubicBezTo>
                  <a:cubicBezTo>
                    <a:pt x="584" y="871"/>
                    <a:pt x="584" y="871"/>
                    <a:pt x="584" y="871"/>
                  </a:cubicBezTo>
                  <a:cubicBezTo>
                    <a:pt x="584" y="873"/>
                    <a:pt x="584" y="873"/>
                    <a:pt x="584" y="873"/>
                  </a:cubicBezTo>
                  <a:cubicBezTo>
                    <a:pt x="583" y="871"/>
                    <a:pt x="583" y="871"/>
                    <a:pt x="583" y="871"/>
                  </a:cubicBezTo>
                  <a:cubicBezTo>
                    <a:pt x="583" y="871"/>
                    <a:pt x="563" y="907"/>
                    <a:pt x="559" y="907"/>
                  </a:cubicBezTo>
                  <a:cubicBezTo>
                    <a:pt x="555" y="907"/>
                    <a:pt x="527" y="887"/>
                    <a:pt x="527" y="887"/>
                  </a:cubicBezTo>
                  <a:cubicBezTo>
                    <a:pt x="539" y="863"/>
                    <a:pt x="539" y="863"/>
                    <a:pt x="539" y="863"/>
                  </a:cubicBezTo>
                  <a:cubicBezTo>
                    <a:pt x="507" y="819"/>
                    <a:pt x="507" y="819"/>
                    <a:pt x="507" y="819"/>
                  </a:cubicBezTo>
                  <a:cubicBezTo>
                    <a:pt x="491" y="835"/>
                    <a:pt x="491" y="835"/>
                    <a:pt x="491" y="835"/>
                  </a:cubicBezTo>
                  <a:cubicBezTo>
                    <a:pt x="491" y="855"/>
                    <a:pt x="491" y="855"/>
                    <a:pt x="491" y="855"/>
                  </a:cubicBezTo>
                  <a:cubicBezTo>
                    <a:pt x="527" y="919"/>
                    <a:pt x="527" y="919"/>
                    <a:pt x="527" y="919"/>
                  </a:cubicBezTo>
                  <a:cubicBezTo>
                    <a:pt x="499" y="919"/>
                    <a:pt x="499" y="919"/>
                    <a:pt x="499" y="919"/>
                  </a:cubicBezTo>
                  <a:cubicBezTo>
                    <a:pt x="335" y="763"/>
                    <a:pt x="335" y="763"/>
                    <a:pt x="335" y="763"/>
                  </a:cubicBezTo>
                  <a:cubicBezTo>
                    <a:pt x="295" y="727"/>
                    <a:pt x="295" y="727"/>
                    <a:pt x="295" y="727"/>
                  </a:cubicBezTo>
                  <a:cubicBezTo>
                    <a:pt x="235" y="723"/>
                    <a:pt x="235" y="723"/>
                    <a:pt x="235" y="723"/>
                  </a:cubicBezTo>
                  <a:cubicBezTo>
                    <a:pt x="195" y="671"/>
                    <a:pt x="195" y="671"/>
                    <a:pt x="195" y="671"/>
                  </a:cubicBezTo>
                  <a:cubicBezTo>
                    <a:pt x="156" y="629"/>
                    <a:pt x="156" y="629"/>
                    <a:pt x="156" y="629"/>
                  </a:cubicBezTo>
                  <a:cubicBezTo>
                    <a:pt x="151" y="623"/>
                    <a:pt x="151" y="623"/>
                    <a:pt x="151" y="623"/>
                  </a:cubicBezTo>
                  <a:cubicBezTo>
                    <a:pt x="88" y="582"/>
                    <a:pt x="88" y="582"/>
                    <a:pt x="88" y="582"/>
                  </a:cubicBezTo>
                  <a:cubicBezTo>
                    <a:pt x="99" y="548"/>
                    <a:pt x="99" y="548"/>
                    <a:pt x="99" y="548"/>
                  </a:cubicBezTo>
                  <a:cubicBezTo>
                    <a:pt x="125" y="454"/>
                    <a:pt x="125" y="454"/>
                    <a:pt x="125" y="454"/>
                  </a:cubicBezTo>
                  <a:cubicBezTo>
                    <a:pt x="94" y="365"/>
                    <a:pt x="94" y="365"/>
                    <a:pt x="94" y="365"/>
                  </a:cubicBezTo>
                  <a:cubicBezTo>
                    <a:pt x="58" y="365"/>
                    <a:pt x="58" y="365"/>
                    <a:pt x="58" y="365"/>
                  </a:cubicBezTo>
                  <a:cubicBezTo>
                    <a:pt x="37" y="334"/>
                    <a:pt x="37" y="334"/>
                    <a:pt x="37" y="334"/>
                  </a:cubicBezTo>
                  <a:cubicBezTo>
                    <a:pt x="58" y="282"/>
                    <a:pt x="58" y="282"/>
                    <a:pt x="58" y="282"/>
                  </a:cubicBezTo>
                  <a:cubicBezTo>
                    <a:pt x="11" y="266"/>
                    <a:pt x="11" y="266"/>
                    <a:pt x="11" y="266"/>
                  </a:cubicBezTo>
                  <a:cubicBezTo>
                    <a:pt x="0" y="178"/>
                    <a:pt x="0" y="178"/>
                    <a:pt x="0" y="178"/>
                  </a:cubicBezTo>
                  <a:cubicBezTo>
                    <a:pt x="9" y="161"/>
                    <a:pt x="9" y="161"/>
                    <a:pt x="9" y="161"/>
                  </a:cubicBezTo>
                  <a:cubicBezTo>
                    <a:pt x="12" y="155"/>
                    <a:pt x="12" y="155"/>
                    <a:pt x="12" y="155"/>
                  </a:cubicBezTo>
                  <a:cubicBezTo>
                    <a:pt x="26" y="131"/>
                    <a:pt x="26" y="131"/>
                    <a:pt x="26" y="131"/>
                  </a:cubicBezTo>
                  <a:cubicBezTo>
                    <a:pt x="37" y="129"/>
                    <a:pt x="37" y="129"/>
                    <a:pt x="37" y="129"/>
                  </a:cubicBezTo>
                  <a:cubicBezTo>
                    <a:pt x="78" y="125"/>
                    <a:pt x="78" y="125"/>
                    <a:pt x="78" y="125"/>
                  </a:cubicBezTo>
                  <a:cubicBezTo>
                    <a:pt x="115" y="89"/>
                    <a:pt x="115" y="89"/>
                    <a:pt x="115" y="89"/>
                  </a:cubicBezTo>
                  <a:cubicBezTo>
                    <a:pt x="151" y="105"/>
                    <a:pt x="151" y="105"/>
                    <a:pt x="151" y="105"/>
                  </a:cubicBezTo>
                  <a:cubicBezTo>
                    <a:pt x="188" y="89"/>
                    <a:pt x="188" y="89"/>
                    <a:pt x="188" y="89"/>
                  </a:cubicBezTo>
                  <a:cubicBezTo>
                    <a:pt x="188" y="47"/>
                    <a:pt x="188" y="47"/>
                    <a:pt x="188" y="47"/>
                  </a:cubicBezTo>
                  <a:cubicBezTo>
                    <a:pt x="266" y="5"/>
                    <a:pt x="266" y="5"/>
                    <a:pt x="266" y="5"/>
                  </a:cubicBezTo>
                  <a:cubicBezTo>
                    <a:pt x="287" y="42"/>
                    <a:pt x="287" y="42"/>
                    <a:pt x="287" y="42"/>
                  </a:cubicBezTo>
                  <a:cubicBezTo>
                    <a:pt x="303" y="68"/>
                    <a:pt x="303" y="68"/>
                    <a:pt x="303" y="68"/>
                  </a:cubicBezTo>
                  <a:cubicBezTo>
                    <a:pt x="360" y="58"/>
                    <a:pt x="360" y="58"/>
                    <a:pt x="360" y="58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38" y="11"/>
                    <a:pt x="438" y="11"/>
                    <a:pt x="438" y="11"/>
                  </a:cubicBezTo>
                  <a:cubicBezTo>
                    <a:pt x="459" y="63"/>
                    <a:pt x="459" y="63"/>
                    <a:pt x="459" y="63"/>
                  </a:cubicBezTo>
                  <a:cubicBezTo>
                    <a:pt x="506" y="68"/>
                    <a:pt x="506" y="68"/>
                    <a:pt x="506" y="68"/>
                  </a:cubicBezTo>
                  <a:cubicBezTo>
                    <a:pt x="543" y="32"/>
                    <a:pt x="543" y="32"/>
                    <a:pt x="543" y="32"/>
                  </a:cubicBezTo>
                  <a:cubicBezTo>
                    <a:pt x="587" y="36"/>
                    <a:pt x="587" y="36"/>
                    <a:pt x="587" y="36"/>
                  </a:cubicBezTo>
                  <a:cubicBezTo>
                    <a:pt x="603" y="75"/>
                    <a:pt x="603" y="75"/>
                    <a:pt x="603" y="75"/>
                  </a:cubicBezTo>
                  <a:cubicBezTo>
                    <a:pt x="599" y="127"/>
                    <a:pt x="599" y="127"/>
                    <a:pt x="599" y="127"/>
                  </a:cubicBezTo>
                  <a:cubicBezTo>
                    <a:pt x="639" y="191"/>
                    <a:pt x="639" y="191"/>
                    <a:pt x="639" y="191"/>
                  </a:cubicBezTo>
                  <a:cubicBezTo>
                    <a:pt x="652" y="199"/>
                    <a:pt x="652" y="199"/>
                    <a:pt x="652" y="199"/>
                  </a:cubicBezTo>
                  <a:cubicBezTo>
                    <a:pt x="683" y="219"/>
                    <a:pt x="683" y="219"/>
                    <a:pt x="683" y="219"/>
                  </a:cubicBezTo>
                  <a:cubicBezTo>
                    <a:pt x="683" y="219"/>
                    <a:pt x="707" y="275"/>
                    <a:pt x="711" y="279"/>
                  </a:cubicBezTo>
                  <a:cubicBezTo>
                    <a:pt x="715" y="283"/>
                    <a:pt x="747" y="295"/>
                    <a:pt x="747" y="295"/>
                  </a:cubicBezTo>
                  <a:cubicBezTo>
                    <a:pt x="707" y="319"/>
                    <a:pt x="707" y="319"/>
                    <a:pt x="707" y="319"/>
                  </a:cubicBezTo>
                  <a:cubicBezTo>
                    <a:pt x="731" y="387"/>
                    <a:pt x="731" y="387"/>
                    <a:pt x="731" y="387"/>
                  </a:cubicBezTo>
                  <a:cubicBezTo>
                    <a:pt x="723" y="435"/>
                    <a:pt x="723" y="435"/>
                    <a:pt x="723" y="435"/>
                  </a:cubicBezTo>
                  <a:lnTo>
                    <a:pt x="751" y="48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90" name="===ภาคตะวันออก===">
              <a:extLst>
                <a:ext uri="{FF2B5EF4-FFF2-40B4-BE49-F238E27FC236}">
                  <a16:creationId xmlns:a16="http://schemas.microsoft.com/office/drawing/2014/main" id="{425A66FA-CD14-49BD-B275-B6FC7E388B7B}"/>
                </a:ext>
              </a:extLst>
            </p:cNvPr>
            <p:cNvSpPr txBox="1"/>
            <p:nvPr/>
          </p:nvSpPr>
          <p:spPr>
            <a:xfrm>
              <a:off x="4047793" y="3667214"/>
              <a:ext cx="76495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h-TH" sz="8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ภาคตะวันออก</a:t>
              </a:r>
            </a:p>
          </p:txBody>
        </p:sp>
        <p:sp>
          <p:nvSpPr>
            <p:cNvPr id="923" name="อุทัยธานี">
              <a:extLst>
                <a:ext uri="{FF2B5EF4-FFF2-40B4-BE49-F238E27FC236}">
                  <a16:creationId xmlns:a16="http://schemas.microsoft.com/office/drawing/2014/main" id="{D4AF06C2-6E1F-4FED-8C39-4A76EFCC2DE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6656" y="2763718"/>
              <a:ext cx="400519" cy="316392"/>
            </a:xfrm>
            <a:custGeom>
              <a:avLst/>
              <a:gdLst>
                <a:gd name="T0" fmla="*/ 954 w 978"/>
                <a:gd name="T1" fmla="*/ 379 h 775"/>
                <a:gd name="T2" fmla="*/ 970 w 978"/>
                <a:gd name="T3" fmla="*/ 421 h 775"/>
                <a:gd name="T4" fmla="*/ 923 w 978"/>
                <a:gd name="T5" fmla="*/ 468 h 775"/>
                <a:gd name="T6" fmla="*/ 897 w 978"/>
                <a:gd name="T7" fmla="*/ 452 h 775"/>
                <a:gd name="T8" fmla="*/ 813 w 978"/>
                <a:gd name="T9" fmla="*/ 447 h 775"/>
                <a:gd name="T10" fmla="*/ 777 w 978"/>
                <a:gd name="T11" fmla="*/ 457 h 775"/>
                <a:gd name="T12" fmla="*/ 751 w 978"/>
                <a:gd name="T13" fmla="*/ 431 h 775"/>
                <a:gd name="T14" fmla="*/ 693 w 978"/>
                <a:gd name="T15" fmla="*/ 421 h 775"/>
                <a:gd name="T16" fmla="*/ 646 w 978"/>
                <a:gd name="T17" fmla="*/ 457 h 775"/>
                <a:gd name="T18" fmla="*/ 636 w 978"/>
                <a:gd name="T19" fmla="*/ 520 h 775"/>
                <a:gd name="T20" fmla="*/ 693 w 978"/>
                <a:gd name="T21" fmla="*/ 588 h 775"/>
                <a:gd name="T22" fmla="*/ 693 w 978"/>
                <a:gd name="T23" fmla="*/ 650 h 775"/>
                <a:gd name="T24" fmla="*/ 641 w 978"/>
                <a:gd name="T25" fmla="*/ 713 h 775"/>
                <a:gd name="T26" fmla="*/ 641 w 978"/>
                <a:gd name="T27" fmla="*/ 755 h 775"/>
                <a:gd name="T28" fmla="*/ 578 w 978"/>
                <a:gd name="T29" fmla="*/ 739 h 775"/>
                <a:gd name="T30" fmla="*/ 547 w 978"/>
                <a:gd name="T31" fmla="*/ 775 h 775"/>
                <a:gd name="T32" fmla="*/ 438 w 978"/>
                <a:gd name="T33" fmla="*/ 734 h 775"/>
                <a:gd name="T34" fmla="*/ 380 w 978"/>
                <a:gd name="T35" fmla="*/ 734 h 775"/>
                <a:gd name="T36" fmla="*/ 365 w 978"/>
                <a:gd name="T37" fmla="*/ 671 h 775"/>
                <a:gd name="T38" fmla="*/ 312 w 978"/>
                <a:gd name="T39" fmla="*/ 671 h 775"/>
                <a:gd name="T40" fmla="*/ 297 w 978"/>
                <a:gd name="T41" fmla="*/ 650 h 775"/>
                <a:gd name="T42" fmla="*/ 266 w 978"/>
                <a:gd name="T43" fmla="*/ 671 h 775"/>
                <a:gd name="T44" fmla="*/ 244 w 978"/>
                <a:gd name="T45" fmla="*/ 729 h 775"/>
                <a:gd name="T46" fmla="*/ 213 w 978"/>
                <a:gd name="T47" fmla="*/ 734 h 775"/>
                <a:gd name="T48" fmla="*/ 166 w 978"/>
                <a:gd name="T49" fmla="*/ 702 h 775"/>
                <a:gd name="T50" fmla="*/ 161 w 978"/>
                <a:gd name="T51" fmla="*/ 703 h 775"/>
                <a:gd name="T52" fmla="*/ 135 w 978"/>
                <a:gd name="T53" fmla="*/ 708 h 775"/>
                <a:gd name="T54" fmla="*/ 109 w 978"/>
                <a:gd name="T55" fmla="*/ 682 h 775"/>
                <a:gd name="T56" fmla="*/ 57 w 978"/>
                <a:gd name="T57" fmla="*/ 692 h 775"/>
                <a:gd name="T58" fmla="*/ 5 w 978"/>
                <a:gd name="T59" fmla="*/ 671 h 775"/>
                <a:gd name="T60" fmla="*/ 0 w 978"/>
                <a:gd name="T61" fmla="*/ 588 h 775"/>
                <a:gd name="T62" fmla="*/ 10 w 978"/>
                <a:gd name="T63" fmla="*/ 489 h 775"/>
                <a:gd name="T64" fmla="*/ 36 w 978"/>
                <a:gd name="T65" fmla="*/ 452 h 775"/>
                <a:gd name="T66" fmla="*/ 31 w 978"/>
                <a:gd name="T67" fmla="*/ 405 h 775"/>
                <a:gd name="T68" fmla="*/ 57 w 978"/>
                <a:gd name="T69" fmla="*/ 363 h 775"/>
                <a:gd name="T70" fmla="*/ 46 w 978"/>
                <a:gd name="T71" fmla="*/ 296 h 775"/>
                <a:gd name="T72" fmla="*/ 67 w 978"/>
                <a:gd name="T73" fmla="*/ 264 h 775"/>
                <a:gd name="T74" fmla="*/ 46 w 978"/>
                <a:gd name="T75" fmla="*/ 228 h 775"/>
                <a:gd name="T76" fmla="*/ 41 w 978"/>
                <a:gd name="T77" fmla="*/ 196 h 775"/>
                <a:gd name="T78" fmla="*/ 88 w 978"/>
                <a:gd name="T79" fmla="*/ 170 h 775"/>
                <a:gd name="T80" fmla="*/ 88 w 978"/>
                <a:gd name="T81" fmla="*/ 97 h 775"/>
                <a:gd name="T82" fmla="*/ 119 w 978"/>
                <a:gd name="T83" fmla="*/ 66 h 775"/>
                <a:gd name="T84" fmla="*/ 119 w 978"/>
                <a:gd name="T85" fmla="*/ 0 h 775"/>
                <a:gd name="T86" fmla="*/ 182 w 978"/>
                <a:gd name="T87" fmla="*/ 14 h 775"/>
                <a:gd name="T88" fmla="*/ 208 w 978"/>
                <a:gd name="T89" fmla="*/ 61 h 775"/>
                <a:gd name="T90" fmla="*/ 307 w 978"/>
                <a:gd name="T91" fmla="*/ 97 h 775"/>
                <a:gd name="T92" fmla="*/ 323 w 978"/>
                <a:gd name="T93" fmla="*/ 144 h 775"/>
                <a:gd name="T94" fmla="*/ 401 w 978"/>
                <a:gd name="T95" fmla="*/ 207 h 775"/>
                <a:gd name="T96" fmla="*/ 464 w 978"/>
                <a:gd name="T97" fmla="*/ 207 h 775"/>
                <a:gd name="T98" fmla="*/ 599 w 978"/>
                <a:gd name="T99" fmla="*/ 113 h 775"/>
                <a:gd name="T100" fmla="*/ 662 w 978"/>
                <a:gd name="T101" fmla="*/ 97 h 775"/>
                <a:gd name="T102" fmla="*/ 751 w 978"/>
                <a:gd name="T103" fmla="*/ 155 h 775"/>
                <a:gd name="T104" fmla="*/ 761 w 978"/>
                <a:gd name="T105" fmla="*/ 118 h 775"/>
                <a:gd name="T106" fmla="*/ 797 w 978"/>
                <a:gd name="T107" fmla="*/ 97 h 775"/>
                <a:gd name="T108" fmla="*/ 824 w 978"/>
                <a:gd name="T109" fmla="*/ 129 h 775"/>
                <a:gd name="T110" fmla="*/ 824 w 978"/>
                <a:gd name="T111" fmla="*/ 207 h 775"/>
                <a:gd name="T112" fmla="*/ 826 w 978"/>
                <a:gd name="T113" fmla="*/ 234 h 775"/>
                <a:gd name="T114" fmla="*/ 829 w 978"/>
                <a:gd name="T115" fmla="*/ 264 h 775"/>
                <a:gd name="T116" fmla="*/ 886 w 978"/>
                <a:gd name="T117" fmla="*/ 275 h 775"/>
                <a:gd name="T118" fmla="*/ 928 w 978"/>
                <a:gd name="T119" fmla="*/ 296 h 775"/>
                <a:gd name="T120" fmla="*/ 928 w 978"/>
                <a:gd name="T121" fmla="*/ 332 h 775"/>
                <a:gd name="T122" fmla="*/ 978 w 978"/>
                <a:gd name="T123" fmla="*/ 346 h 775"/>
                <a:gd name="T124" fmla="*/ 954 w 978"/>
                <a:gd name="T125" fmla="*/ 379 h 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78" h="775">
                  <a:moveTo>
                    <a:pt x="954" y="379"/>
                  </a:moveTo>
                  <a:cubicBezTo>
                    <a:pt x="970" y="421"/>
                    <a:pt x="970" y="421"/>
                    <a:pt x="970" y="421"/>
                  </a:cubicBezTo>
                  <a:cubicBezTo>
                    <a:pt x="923" y="468"/>
                    <a:pt x="923" y="468"/>
                    <a:pt x="923" y="468"/>
                  </a:cubicBezTo>
                  <a:cubicBezTo>
                    <a:pt x="897" y="452"/>
                    <a:pt x="897" y="452"/>
                    <a:pt x="897" y="452"/>
                  </a:cubicBezTo>
                  <a:cubicBezTo>
                    <a:pt x="813" y="447"/>
                    <a:pt x="813" y="447"/>
                    <a:pt x="813" y="447"/>
                  </a:cubicBezTo>
                  <a:cubicBezTo>
                    <a:pt x="777" y="457"/>
                    <a:pt x="777" y="457"/>
                    <a:pt x="777" y="457"/>
                  </a:cubicBezTo>
                  <a:cubicBezTo>
                    <a:pt x="751" y="431"/>
                    <a:pt x="751" y="431"/>
                    <a:pt x="751" y="431"/>
                  </a:cubicBezTo>
                  <a:cubicBezTo>
                    <a:pt x="693" y="421"/>
                    <a:pt x="693" y="421"/>
                    <a:pt x="693" y="421"/>
                  </a:cubicBezTo>
                  <a:cubicBezTo>
                    <a:pt x="646" y="457"/>
                    <a:pt x="646" y="457"/>
                    <a:pt x="646" y="457"/>
                  </a:cubicBezTo>
                  <a:cubicBezTo>
                    <a:pt x="636" y="520"/>
                    <a:pt x="636" y="520"/>
                    <a:pt x="636" y="520"/>
                  </a:cubicBezTo>
                  <a:cubicBezTo>
                    <a:pt x="693" y="588"/>
                    <a:pt x="693" y="588"/>
                    <a:pt x="693" y="588"/>
                  </a:cubicBezTo>
                  <a:cubicBezTo>
                    <a:pt x="693" y="650"/>
                    <a:pt x="693" y="650"/>
                    <a:pt x="693" y="650"/>
                  </a:cubicBezTo>
                  <a:cubicBezTo>
                    <a:pt x="641" y="713"/>
                    <a:pt x="641" y="713"/>
                    <a:pt x="641" y="713"/>
                  </a:cubicBezTo>
                  <a:cubicBezTo>
                    <a:pt x="641" y="755"/>
                    <a:pt x="641" y="755"/>
                    <a:pt x="641" y="755"/>
                  </a:cubicBezTo>
                  <a:cubicBezTo>
                    <a:pt x="578" y="739"/>
                    <a:pt x="578" y="739"/>
                    <a:pt x="578" y="739"/>
                  </a:cubicBezTo>
                  <a:cubicBezTo>
                    <a:pt x="547" y="775"/>
                    <a:pt x="547" y="775"/>
                    <a:pt x="547" y="775"/>
                  </a:cubicBezTo>
                  <a:cubicBezTo>
                    <a:pt x="438" y="734"/>
                    <a:pt x="438" y="734"/>
                    <a:pt x="438" y="734"/>
                  </a:cubicBezTo>
                  <a:cubicBezTo>
                    <a:pt x="380" y="734"/>
                    <a:pt x="380" y="734"/>
                    <a:pt x="380" y="734"/>
                  </a:cubicBezTo>
                  <a:cubicBezTo>
                    <a:pt x="365" y="671"/>
                    <a:pt x="365" y="671"/>
                    <a:pt x="365" y="671"/>
                  </a:cubicBezTo>
                  <a:cubicBezTo>
                    <a:pt x="312" y="671"/>
                    <a:pt x="312" y="671"/>
                    <a:pt x="312" y="671"/>
                  </a:cubicBezTo>
                  <a:cubicBezTo>
                    <a:pt x="297" y="650"/>
                    <a:pt x="297" y="650"/>
                    <a:pt x="297" y="650"/>
                  </a:cubicBezTo>
                  <a:cubicBezTo>
                    <a:pt x="266" y="671"/>
                    <a:pt x="266" y="671"/>
                    <a:pt x="266" y="671"/>
                  </a:cubicBezTo>
                  <a:cubicBezTo>
                    <a:pt x="244" y="729"/>
                    <a:pt x="244" y="729"/>
                    <a:pt x="244" y="729"/>
                  </a:cubicBezTo>
                  <a:cubicBezTo>
                    <a:pt x="213" y="734"/>
                    <a:pt x="213" y="734"/>
                    <a:pt x="213" y="734"/>
                  </a:cubicBezTo>
                  <a:cubicBezTo>
                    <a:pt x="166" y="702"/>
                    <a:pt x="166" y="702"/>
                    <a:pt x="166" y="702"/>
                  </a:cubicBezTo>
                  <a:cubicBezTo>
                    <a:pt x="161" y="703"/>
                    <a:pt x="161" y="703"/>
                    <a:pt x="161" y="703"/>
                  </a:cubicBezTo>
                  <a:cubicBezTo>
                    <a:pt x="135" y="708"/>
                    <a:pt x="135" y="708"/>
                    <a:pt x="135" y="708"/>
                  </a:cubicBezTo>
                  <a:cubicBezTo>
                    <a:pt x="109" y="682"/>
                    <a:pt x="109" y="682"/>
                    <a:pt x="109" y="682"/>
                  </a:cubicBezTo>
                  <a:cubicBezTo>
                    <a:pt x="57" y="692"/>
                    <a:pt x="57" y="692"/>
                    <a:pt x="57" y="692"/>
                  </a:cubicBezTo>
                  <a:cubicBezTo>
                    <a:pt x="5" y="671"/>
                    <a:pt x="5" y="671"/>
                    <a:pt x="5" y="671"/>
                  </a:cubicBezTo>
                  <a:cubicBezTo>
                    <a:pt x="0" y="588"/>
                    <a:pt x="0" y="588"/>
                    <a:pt x="0" y="588"/>
                  </a:cubicBezTo>
                  <a:cubicBezTo>
                    <a:pt x="10" y="489"/>
                    <a:pt x="10" y="489"/>
                    <a:pt x="10" y="489"/>
                  </a:cubicBezTo>
                  <a:cubicBezTo>
                    <a:pt x="36" y="452"/>
                    <a:pt x="36" y="452"/>
                    <a:pt x="36" y="452"/>
                  </a:cubicBezTo>
                  <a:cubicBezTo>
                    <a:pt x="31" y="405"/>
                    <a:pt x="31" y="405"/>
                    <a:pt x="31" y="405"/>
                  </a:cubicBezTo>
                  <a:cubicBezTo>
                    <a:pt x="57" y="363"/>
                    <a:pt x="57" y="363"/>
                    <a:pt x="57" y="363"/>
                  </a:cubicBezTo>
                  <a:cubicBezTo>
                    <a:pt x="46" y="296"/>
                    <a:pt x="46" y="296"/>
                    <a:pt x="46" y="296"/>
                  </a:cubicBezTo>
                  <a:cubicBezTo>
                    <a:pt x="67" y="264"/>
                    <a:pt x="67" y="264"/>
                    <a:pt x="67" y="264"/>
                  </a:cubicBezTo>
                  <a:cubicBezTo>
                    <a:pt x="46" y="228"/>
                    <a:pt x="46" y="228"/>
                    <a:pt x="46" y="228"/>
                  </a:cubicBezTo>
                  <a:cubicBezTo>
                    <a:pt x="41" y="196"/>
                    <a:pt x="41" y="196"/>
                    <a:pt x="41" y="196"/>
                  </a:cubicBezTo>
                  <a:cubicBezTo>
                    <a:pt x="88" y="170"/>
                    <a:pt x="88" y="170"/>
                    <a:pt x="88" y="170"/>
                  </a:cubicBezTo>
                  <a:cubicBezTo>
                    <a:pt x="88" y="97"/>
                    <a:pt x="88" y="97"/>
                    <a:pt x="88" y="97"/>
                  </a:cubicBezTo>
                  <a:cubicBezTo>
                    <a:pt x="119" y="66"/>
                    <a:pt x="119" y="66"/>
                    <a:pt x="119" y="66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82" y="14"/>
                    <a:pt x="182" y="14"/>
                    <a:pt x="182" y="14"/>
                  </a:cubicBezTo>
                  <a:cubicBezTo>
                    <a:pt x="208" y="61"/>
                    <a:pt x="208" y="61"/>
                    <a:pt x="208" y="61"/>
                  </a:cubicBezTo>
                  <a:cubicBezTo>
                    <a:pt x="307" y="97"/>
                    <a:pt x="307" y="97"/>
                    <a:pt x="307" y="97"/>
                  </a:cubicBezTo>
                  <a:cubicBezTo>
                    <a:pt x="323" y="144"/>
                    <a:pt x="323" y="144"/>
                    <a:pt x="323" y="144"/>
                  </a:cubicBezTo>
                  <a:cubicBezTo>
                    <a:pt x="401" y="207"/>
                    <a:pt x="401" y="207"/>
                    <a:pt x="401" y="207"/>
                  </a:cubicBezTo>
                  <a:cubicBezTo>
                    <a:pt x="464" y="207"/>
                    <a:pt x="464" y="207"/>
                    <a:pt x="464" y="207"/>
                  </a:cubicBezTo>
                  <a:cubicBezTo>
                    <a:pt x="599" y="113"/>
                    <a:pt x="599" y="113"/>
                    <a:pt x="599" y="113"/>
                  </a:cubicBezTo>
                  <a:cubicBezTo>
                    <a:pt x="662" y="97"/>
                    <a:pt x="662" y="97"/>
                    <a:pt x="662" y="97"/>
                  </a:cubicBezTo>
                  <a:cubicBezTo>
                    <a:pt x="751" y="155"/>
                    <a:pt x="751" y="155"/>
                    <a:pt x="751" y="155"/>
                  </a:cubicBezTo>
                  <a:cubicBezTo>
                    <a:pt x="761" y="118"/>
                    <a:pt x="761" y="118"/>
                    <a:pt x="761" y="118"/>
                  </a:cubicBezTo>
                  <a:cubicBezTo>
                    <a:pt x="797" y="97"/>
                    <a:pt x="797" y="97"/>
                    <a:pt x="797" y="97"/>
                  </a:cubicBezTo>
                  <a:cubicBezTo>
                    <a:pt x="824" y="129"/>
                    <a:pt x="824" y="129"/>
                    <a:pt x="824" y="129"/>
                  </a:cubicBezTo>
                  <a:cubicBezTo>
                    <a:pt x="824" y="207"/>
                    <a:pt x="824" y="207"/>
                    <a:pt x="824" y="207"/>
                  </a:cubicBezTo>
                  <a:cubicBezTo>
                    <a:pt x="826" y="234"/>
                    <a:pt x="826" y="234"/>
                    <a:pt x="826" y="234"/>
                  </a:cubicBezTo>
                  <a:cubicBezTo>
                    <a:pt x="829" y="264"/>
                    <a:pt x="829" y="264"/>
                    <a:pt x="829" y="264"/>
                  </a:cubicBezTo>
                  <a:cubicBezTo>
                    <a:pt x="886" y="275"/>
                    <a:pt x="886" y="275"/>
                    <a:pt x="886" y="275"/>
                  </a:cubicBezTo>
                  <a:cubicBezTo>
                    <a:pt x="928" y="296"/>
                    <a:pt x="928" y="296"/>
                    <a:pt x="928" y="296"/>
                  </a:cubicBezTo>
                  <a:cubicBezTo>
                    <a:pt x="928" y="296"/>
                    <a:pt x="923" y="327"/>
                    <a:pt x="928" y="332"/>
                  </a:cubicBezTo>
                  <a:cubicBezTo>
                    <a:pt x="932" y="336"/>
                    <a:pt x="964" y="343"/>
                    <a:pt x="978" y="346"/>
                  </a:cubicBezTo>
                  <a:lnTo>
                    <a:pt x="954" y="379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33" name="อ่างทอง">
              <a:extLst>
                <a:ext uri="{FF2B5EF4-FFF2-40B4-BE49-F238E27FC236}">
                  <a16:creationId xmlns:a16="http://schemas.microsoft.com/office/drawing/2014/main" id="{F6D182E0-065E-483C-8716-30C34B24495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6436" y="3134976"/>
              <a:ext cx="118876" cy="133507"/>
            </a:xfrm>
            <a:custGeom>
              <a:avLst/>
              <a:gdLst>
                <a:gd name="T0" fmla="*/ 271 w 292"/>
                <a:gd name="T1" fmla="*/ 140 h 327"/>
                <a:gd name="T2" fmla="*/ 255 w 292"/>
                <a:gd name="T3" fmla="*/ 192 h 327"/>
                <a:gd name="T4" fmla="*/ 271 w 292"/>
                <a:gd name="T5" fmla="*/ 234 h 327"/>
                <a:gd name="T6" fmla="*/ 271 w 292"/>
                <a:gd name="T7" fmla="*/ 296 h 327"/>
                <a:gd name="T8" fmla="*/ 250 w 292"/>
                <a:gd name="T9" fmla="*/ 327 h 327"/>
                <a:gd name="T10" fmla="*/ 203 w 292"/>
                <a:gd name="T11" fmla="*/ 322 h 327"/>
                <a:gd name="T12" fmla="*/ 208 w 292"/>
                <a:gd name="T13" fmla="*/ 280 h 327"/>
                <a:gd name="T14" fmla="*/ 177 w 292"/>
                <a:gd name="T15" fmla="*/ 265 h 327"/>
                <a:gd name="T16" fmla="*/ 151 w 292"/>
                <a:gd name="T17" fmla="*/ 270 h 327"/>
                <a:gd name="T18" fmla="*/ 115 w 292"/>
                <a:gd name="T19" fmla="*/ 286 h 327"/>
                <a:gd name="T20" fmla="*/ 68 w 292"/>
                <a:gd name="T21" fmla="*/ 275 h 327"/>
                <a:gd name="T22" fmla="*/ 38 w 292"/>
                <a:gd name="T23" fmla="*/ 291 h 327"/>
                <a:gd name="T24" fmla="*/ 36 w 292"/>
                <a:gd name="T25" fmla="*/ 270 h 327"/>
                <a:gd name="T26" fmla="*/ 11 w 292"/>
                <a:gd name="T27" fmla="*/ 237 h 327"/>
                <a:gd name="T28" fmla="*/ 0 w 292"/>
                <a:gd name="T29" fmla="*/ 223 h 327"/>
                <a:gd name="T30" fmla="*/ 10 w 292"/>
                <a:gd name="T31" fmla="*/ 187 h 327"/>
                <a:gd name="T32" fmla="*/ 10 w 292"/>
                <a:gd name="T33" fmla="*/ 155 h 327"/>
                <a:gd name="T34" fmla="*/ 26 w 292"/>
                <a:gd name="T35" fmla="*/ 114 h 327"/>
                <a:gd name="T36" fmla="*/ 5 w 292"/>
                <a:gd name="T37" fmla="*/ 41 h 327"/>
                <a:gd name="T38" fmla="*/ 19 w 292"/>
                <a:gd name="T39" fmla="*/ 0 h 327"/>
                <a:gd name="T40" fmla="*/ 89 w 292"/>
                <a:gd name="T41" fmla="*/ 20 h 327"/>
                <a:gd name="T42" fmla="*/ 120 w 292"/>
                <a:gd name="T43" fmla="*/ 9 h 327"/>
                <a:gd name="T44" fmla="*/ 193 w 292"/>
                <a:gd name="T45" fmla="*/ 67 h 327"/>
                <a:gd name="T46" fmla="*/ 250 w 292"/>
                <a:gd name="T47" fmla="*/ 83 h 327"/>
                <a:gd name="T48" fmla="*/ 250 w 292"/>
                <a:gd name="T49" fmla="*/ 87 h 327"/>
                <a:gd name="T50" fmla="*/ 287 w 292"/>
                <a:gd name="T51" fmla="*/ 124 h 327"/>
                <a:gd name="T52" fmla="*/ 292 w 292"/>
                <a:gd name="T53" fmla="*/ 125 h 327"/>
                <a:gd name="T54" fmla="*/ 271 w 292"/>
                <a:gd name="T55" fmla="*/ 140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92" h="327">
                  <a:moveTo>
                    <a:pt x="271" y="140"/>
                  </a:moveTo>
                  <a:cubicBezTo>
                    <a:pt x="271" y="140"/>
                    <a:pt x="255" y="187"/>
                    <a:pt x="255" y="192"/>
                  </a:cubicBezTo>
                  <a:cubicBezTo>
                    <a:pt x="255" y="197"/>
                    <a:pt x="271" y="234"/>
                    <a:pt x="271" y="234"/>
                  </a:cubicBezTo>
                  <a:cubicBezTo>
                    <a:pt x="271" y="296"/>
                    <a:pt x="271" y="296"/>
                    <a:pt x="271" y="296"/>
                  </a:cubicBezTo>
                  <a:cubicBezTo>
                    <a:pt x="250" y="327"/>
                    <a:pt x="250" y="327"/>
                    <a:pt x="250" y="327"/>
                  </a:cubicBezTo>
                  <a:cubicBezTo>
                    <a:pt x="250" y="327"/>
                    <a:pt x="208" y="327"/>
                    <a:pt x="203" y="322"/>
                  </a:cubicBezTo>
                  <a:cubicBezTo>
                    <a:pt x="198" y="317"/>
                    <a:pt x="208" y="280"/>
                    <a:pt x="208" y="280"/>
                  </a:cubicBezTo>
                  <a:cubicBezTo>
                    <a:pt x="177" y="265"/>
                    <a:pt x="177" y="265"/>
                    <a:pt x="177" y="265"/>
                  </a:cubicBezTo>
                  <a:cubicBezTo>
                    <a:pt x="151" y="270"/>
                    <a:pt x="151" y="270"/>
                    <a:pt x="151" y="270"/>
                  </a:cubicBezTo>
                  <a:cubicBezTo>
                    <a:pt x="115" y="286"/>
                    <a:pt x="115" y="286"/>
                    <a:pt x="115" y="286"/>
                  </a:cubicBezTo>
                  <a:cubicBezTo>
                    <a:pt x="68" y="275"/>
                    <a:pt x="68" y="275"/>
                    <a:pt x="68" y="275"/>
                  </a:cubicBezTo>
                  <a:cubicBezTo>
                    <a:pt x="38" y="291"/>
                    <a:pt x="38" y="291"/>
                    <a:pt x="38" y="291"/>
                  </a:cubicBezTo>
                  <a:cubicBezTo>
                    <a:pt x="36" y="270"/>
                    <a:pt x="36" y="270"/>
                    <a:pt x="36" y="270"/>
                  </a:cubicBezTo>
                  <a:cubicBezTo>
                    <a:pt x="11" y="237"/>
                    <a:pt x="11" y="237"/>
                    <a:pt x="11" y="237"/>
                  </a:cubicBezTo>
                  <a:cubicBezTo>
                    <a:pt x="0" y="223"/>
                    <a:pt x="0" y="223"/>
                    <a:pt x="0" y="223"/>
                  </a:cubicBezTo>
                  <a:cubicBezTo>
                    <a:pt x="10" y="187"/>
                    <a:pt x="10" y="187"/>
                    <a:pt x="10" y="187"/>
                  </a:cubicBezTo>
                  <a:cubicBezTo>
                    <a:pt x="10" y="155"/>
                    <a:pt x="10" y="155"/>
                    <a:pt x="10" y="155"/>
                  </a:cubicBezTo>
                  <a:cubicBezTo>
                    <a:pt x="26" y="114"/>
                    <a:pt x="26" y="114"/>
                    <a:pt x="26" y="114"/>
                  </a:cubicBezTo>
                  <a:cubicBezTo>
                    <a:pt x="5" y="41"/>
                    <a:pt x="5" y="41"/>
                    <a:pt x="5" y="4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120" y="9"/>
                    <a:pt x="120" y="9"/>
                    <a:pt x="120" y="9"/>
                  </a:cubicBezTo>
                  <a:cubicBezTo>
                    <a:pt x="193" y="67"/>
                    <a:pt x="193" y="67"/>
                    <a:pt x="193" y="67"/>
                  </a:cubicBezTo>
                  <a:cubicBezTo>
                    <a:pt x="250" y="83"/>
                    <a:pt x="250" y="83"/>
                    <a:pt x="250" y="83"/>
                  </a:cubicBezTo>
                  <a:cubicBezTo>
                    <a:pt x="250" y="87"/>
                    <a:pt x="250" y="87"/>
                    <a:pt x="250" y="87"/>
                  </a:cubicBezTo>
                  <a:cubicBezTo>
                    <a:pt x="287" y="124"/>
                    <a:pt x="287" y="124"/>
                    <a:pt x="287" y="124"/>
                  </a:cubicBezTo>
                  <a:cubicBezTo>
                    <a:pt x="292" y="125"/>
                    <a:pt x="292" y="125"/>
                    <a:pt x="292" y="125"/>
                  </a:cubicBezTo>
                  <a:lnTo>
                    <a:pt x="271" y="140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31" name="สระบุรี">
              <a:extLst>
                <a:ext uri="{FF2B5EF4-FFF2-40B4-BE49-F238E27FC236}">
                  <a16:creationId xmlns:a16="http://schemas.microsoft.com/office/drawing/2014/main" id="{838FA499-004C-470A-93F4-B3671044B46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69943" y="3043533"/>
              <a:ext cx="320050" cy="298104"/>
            </a:xfrm>
            <a:custGeom>
              <a:avLst/>
              <a:gdLst>
                <a:gd name="T0" fmla="*/ 689 w 783"/>
                <a:gd name="T1" fmla="*/ 229 h 730"/>
                <a:gd name="T2" fmla="*/ 558 w 783"/>
                <a:gd name="T3" fmla="*/ 266 h 730"/>
                <a:gd name="T4" fmla="*/ 569 w 783"/>
                <a:gd name="T5" fmla="*/ 344 h 730"/>
                <a:gd name="T6" fmla="*/ 553 w 783"/>
                <a:gd name="T7" fmla="*/ 438 h 730"/>
                <a:gd name="T8" fmla="*/ 595 w 783"/>
                <a:gd name="T9" fmla="*/ 516 h 730"/>
                <a:gd name="T10" fmla="*/ 564 w 783"/>
                <a:gd name="T11" fmla="*/ 563 h 730"/>
                <a:gd name="T12" fmla="*/ 569 w 783"/>
                <a:gd name="T13" fmla="*/ 620 h 730"/>
                <a:gd name="T14" fmla="*/ 512 w 783"/>
                <a:gd name="T15" fmla="*/ 620 h 730"/>
                <a:gd name="T16" fmla="*/ 439 w 783"/>
                <a:gd name="T17" fmla="*/ 641 h 730"/>
                <a:gd name="T18" fmla="*/ 351 w 783"/>
                <a:gd name="T19" fmla="*/ 684 h 730"/>
                <a:gd name="T20" fmla="*/ 345 w 783"/>
                <a:gd name="T21" fmla="*/ 711 h 730"/>
                <a:gd name="T22" fmla="*/ 266 w 783"/>
                <a:gd name="T23" fmla="*/ 709 h 730"/>
                <a:gd name="T24" fmla="*/ 225 w 783"/>
                <a:gd name="T25" fmla="*/ 662 h 730"/>
                <a:gd name="T26" fmla="*/ 196 w 783"/>
                <a:gd name="T27" fmla="*/ 600 h 730"/>
                <a:gd name="T28" fmla="*/ 173 w 783"/>
                <a:gd name="T29" fmla="*/ 573 h 730"/>
                <a:gd name="T30" fmla="*/ 162 w 783"/>
                <a:gd name="T31" fmla="*/ 479 h 730"/>
                <a:gd name="T32" fmla="*/ 193 w 783"/>
                <a:gd name="T33" fmla="*/ 432 h 730"/>
                <a:gd name="T34" fmla="*/ 110 w 783"/>
                <a:gd name="T35" fmla="*/ 422 h 730"/>
                <a:gd name="T36" fmla="*/ 37 w 783"/>
                <a:gd name="T37" fmla="*/ 438 h 730"/>
                <a:gd name="T38" fmla="*/ 25 w 783"/>
                <a:gd name="T39" fmla="*/ 358 h 730"/>
                <a:gd name="T40" fmla="*/ 70 w 783"/>
                <a:gd name="T41" fmla="*/ 321 h 730"/>
                <a:gd name="T42" fmla="*/ 110 w 783"/>
                <a:gd name="T43" fmla="*/ 239 h 730"/>
                <a:gd name="T44" fmla="*/ 193 w 783"/>
                <a:gd name="T45" fmla="*/ 219 h 730"/>
                <a:gd name="T46" fmla="*/ 266 w 783"/>
                <a:gd name="T47" fmla="*/ 250 h 730"/>
                <a:gd name="T48" fmla="*/ 334 w 783"/>
                <a:gd name="T49" fmla="*/ 271 h 730"/>
                <a:gd name="T50" fmla="*/ 444 w 783"/>
                <a:gd name="T51" fmla="*/ 250 h 730"/>
                <a:gd name="T52" fmla="*/ 454 w 783"/>
                <a:gd name="T53" fmla="*/ 146 h 730"/>
                <a:gd name="T54" fmla="*/ 517 w 783"/>
                <a:gd name="T55" fmla="*/ 135 h 730"/>
                <a:gd name="T56" fmla="*/ 626 w 783"/>
                <a:gd name="T57" fmla="*/ 119 h 730"/>
                <a:gd name="T58" fmla="*/ 684 w 783"/>
                <a:gd name="T59" fmla="*/ 62 h 730"/>
                <a:gd name="T60" fmla="*/ 710 w 783"/>
                <a:gd name="T61" fmla="*/ 0 h 730"/>
                <a:gd name="T62" fmla="*/ 783 w 783"/>
                <a:gd name="T63" fmla="*/ 172 h 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83" h="730">
                  <a:moveTo>
                    <a:pt x="783" y="172"/>
                  </a:moveTo>
                  <a:cubicBezTo>
                    <a:pt x="689" y="229"/>
                    <a:pt x="689" y="229"/>
                    <a:pt x="689" y="229"/>
                  </a:cubicBezTo>
                  <a:cubicBezTo>
                    <a:pt x="637" y="286"/>
                    <a:pt x="637" y="286"/>
                    <a:pt x="637" y="286"/>
                  </a:cubicBezTo>
                  <a:cubicBezTo>
                    <a:pt x="558" y="266"/>
                    <a:pt x="558" y="266"/>
                    <a:pt x="558" y="266"/>
                  </a:cubicBezTo>
                  <a:cubicBezTo>
                    <a:pt x="548" y="292"/>
                    <a:pt x="548" y="292"/>
                    <a:pt x="548" y="292"/>
                  </a:cubicBezTo>
                  <a:cubicBezTo>
                    <a:pt x="569" y="344"/>
                    <a:pt x="569" y="344"/>
                    <a:pt x="569" y="344"/>
                  </a:cubicBezTo>
                  <a:cubicBezTo>
                    <a:pt x="574" y="412"/>
                    <a:pt x="574" y="412"/>
                    <a:pt x="574" y="412"/>
                  </a:cubicBezTo>
                  <a:cubicBezTo>
                    <a:pt x="553" y="438"/>
                    <a:pt x="553" y="438"/>
                    <a:pt x="553" y="438"/>
                  </a:cubicBezTo>
                  <a:cubicBezTo>
                    <a:pt x="548" y="469"/>
                    <a:pt x="548" y="469"/>
                    <a:pt x="548" y="469"/>
                  </a:cubicBezTo>
                  <a:cubicBezTo>
                    <a:pt x="595" y="516"/>
                    <a:pt x="595" y="516"/>
                    <a:pt x="595" y="516"/>
                  </a:cubicBezTo>
                  <a:cubicBezTo>
                    <a:pt x="585" y="558"/>
                    <a:pt x="585" y="558"/>
                    <a:pt x="585" y="558"/>
                  </a:cubicBezTo>
                  <a:cubicBezTo>
                    <a:pt x="564" y="563"/>
                    <a:pt x="564" y="563"/>
                    <a:pt x="564" y="563"/>
                  </a:cubicBezTo>
                  <a:cubicBezTo>
                    <a:pt x="558" y="589"/>
                    <a:pt x="558" y="589"/>
                    <a:pt x="558" y="589"/>
                  </a:cubicBezTo>
                  <a:cubicBezTo>
                    <a:pt x="569" y="620"/>
                    <a:pt x="569" y="620"/>
                    <a:pt x="569" y="620"/>
                  </a:cubicBezTo>
                  <a:cubicBezTo>
                    <a:pt x="538" y="641"/>
                    <a:pt x="538" y="641"/>
                    <a:pt x="538" y="641"/>
                  </a:cubicBezTo>
                  <a:cubicBezTo>
                    <a:pt x="512" y="620"/>
                    <a:pt x="512" y="620"/>
                    <a:pt x="512" y="620"/>
                  </a:cubicBezTo>
                  <a:cubicBezTo>
                    <a:pt x="433" y="578"/>
                    <a:pt x="433" y="578"/>
                    <a:pt x="433" y="578"/>
                  </a:cubicBezTo>
                  <a:cubicBezTo>
                    <a:pt x="439" y="641"/>
                    <a:pt x="439" y="641"/>
                    <a:pt x="439" y="641"/>
                  </a:cubicBezTo>
                  <a:cubicBezTo>
                    <a:pt x="386" y="688"/>
                    <a:pt x="386" y="688"/>
                    <a:pt x="386" y="688"/>
                  </a:cubicBezTo>
                  <a:cubicBezTo>
                    <a:pt x="351" y="684"/>
                    <a:pt x="351" y="684"/>
                    <a:pt x="351" y="684"/>
                  </a:cubicBezTo>
                  <a:cubicBezTo>
                    <a:pt x="345" y="683"/>
                    <a:pt x="345" y="683"/>
                    <a:pt x="345" y="683"/>
                  </a:cubicBezTo>
                  <a:cubicBezTo>
                    <a:pt x="345" y="711"/>
                    <a:pt x="345" y="711"/>
                    <a:pt x="345" y="711"/>
                  </a:cubicBezTo>
                  <a:cubicBezTo>
                    <a:pt x="293" y="719"/>
                    <a:pt x="293" y="719"/>
                    <a:pt x="293" y="719"/>
                  </a:cubicBezTo>
                  <a:cubicBezTo>
                    <a:pt x="266" y="709"/>
                    <a:pt x="266" y="709"/>
                    <a:pt x="266" y="709"/>
                  </a:cubicBezTo>
                  <a:cubicBezTo>
                    <a:pt x="225" y="730"/>
                    <a:pt x="225" y="730"/>
                    <a:pt x="225" y="730"/>
                  </a:cubicBezTo>
                  <a:cubicBezTo>
                    <a:pt x="225" y="662"/>
                    <a:pt x="225" y="662"/>
                    <a:pt x="225" y="662"/>
                  </a:cubicBezTo>
                  <a:cubicBezTo>
                    <a:pt x="188" y="636"/>
                    <a:pt x="188" y="636"/>
                    <a:pt x="188" y="636"/>
                  </a:cubicBezTo>
                  <a:cubicBezTo>
                    <a:pt x="196" y="600"/>
                    <a:pt x="196" y="600"/>
                    <a:pt x="196" y="600"/>
                  </a:cubicBezTo>
                  <a:cubicBezTo>
                    <a:pt x="199" y="589"/>
                    <a:pt x="199" y="589"/>
                    <a:pt x="199" y="589"/>
                  </a:cubicBezTo>
                  <a:cubicBezTo>
                    <a:pt x="173" y="573"/>
                    <a:pt x="173" y="573"/>
                    <a:pt x="173" y="573"/>
                  </a:cubicBezTo>
                  <a:cubicBezTo>
                    <a:pt x="183" y="505"/>
                    <a:pt x="183" y="505"/>
                    <a:pt x="183" y="505"/>
                  </a:cubicBezTo>
                  <a:cubicBezTo>
                    <a:pt x="162" y="479"/>
                    <a:pt x="162" y="479"/>
                    <a:pt x="162" y="479"/>
                  </a:cubicBezTo>
                  <a:cubicBezTo>
                    <a:pt x="193" y="453"/>
                    <a:pt x="193" y="453"/>
                    <a:pt x="193" y="453"/>
                  </a:cubicBezTo>
                  <a:cubicBezTo>
                    <a:pt x="193" y="432"/>
                    <a:pt x="193" y="432"/>
                    <a:pt x="193" y="432"/>
                  </a:cubicBezTo>
                  <a:cubicBezTo>
                    <a:pt x="136" y="432"/>
                    <a:pt x="136" y="432"/>
                    <a:pt x="136" y="432"/>
                  </a:cubicBezTo>
                  <a:cubicBezTo>
                    <a:pt x="110" y="422"/>
                    <a:pt x="110" y="422"/>
                    <a:pt x="110" y="422"/>
                  </a:cubicBezTo>
                  <a:cubicBezTo>
                    <a:pt x="94" y="443"/>
                    <a:pt x="94" y="443"/>
                    <a:pt x="94" y="443"/>
                  </a:cubicBezTo>
                  <a:cubicBezTo>
                    <a:pt x="37" y="438"/>
                    <a:pt x="37" y="438"/>
                    <a:pt x="37" y="438"/>
                  </a:cubicBezTo>
                  <a:cubicBezTo>
                    <a:pt x="0" y="401"/>
                    <a:pt x="0" y="401"/>
                    <a:pt x="0" y="401"/>
                  </a:cubicBezTo>
                  <a:cubicBezTo>
                    <a:pt x="25" y="358"/>
                    <a:pt x="25" y="358"/>
                    <a:pt x="25" y="358"/>
                  </a:cubicBezTo>
                  <a:cubicBezTo>
                    <a:pt x="37" y="359"/>
                    <a:pt x="37" y="359"/>
                    <a:pt x="37" y="359"/>
                  </a:cubicBezTo>
                  <a:cubicBezTo>
                    <a:pt x="70" y="321"/>
                    <a:pt x="70" y="321"/>
                    <a:pt x="70" y="321"/>
                  </a:cubicBezTo>
                  <a:cubicBezTo>
                    <a:pt x="94" y="292"/>
                    <a:pt x="94" y="292"/>
                    <a:pt x="94" y="292"/>
                  </a:cubicBezTo>
                  <a:cubicBezTo>
                    <a:pt x="110" y="239"/>
                    <a:pt x="110" y="239"/>
                    <a:pt x="110" y="239"/>
                  </a:cubicBezTo>
                  <a:cubicBezTo>
                    <a:pt x="167" y="208"/>
                    <a:pt x="167" y="208"/>
                    <a:pt x="167" y="208"/>
                  </a:cubicBezTo>
                  <a:cubicBezTo>
                    <a:pt x="167" y="208"/>
                    <a:pt x="188" y="219"/>
                    <a:pt x="193" y="219"/>
                  </a:cubicBezTo>
                  <a:cubicBezTo>
                    <a:pt x="240" y="219"/>
                    <a:pt x="240" y="219"/>
                    <a:pt x="240" y="219"/>
                  </a:cubicBezTo>
                  <a:cubicBezTo>
                    <a:pt x="266" y="250"/>
                    <a:pt x="266" y="250"/>
                    <a:pt x="266" y="250"/>
                  </a:cubicBezTo>
                  <a:cubicBezTo>
                    <a:pt x="298" y="250"/>
                    <a:pt x="298" y="250"/>
                    <a:pt x="298" y="250"/>
                  </a:cubicBezTo>
                  <a:cubicBezTo>
                    <a:pt x="334" y="271"/>
                    <a:pt x="334" y="271"/>
                    <a:pt x="334" y="271"/>
                  </a:cubicBezTo>
                  <a:cubicBezTo>
                    <a:pt x="402" y="229"/>
                    <a:pt x="402" y="229"/>
                    <a:pt x="402" y="229"/>
                  </a:cubicBezTo>
                  <a:cubicBezTo>
                    <a:pt x="444" y="250"/>
                    <a:pt x="444" y="250"/>
                    <a:pt x="444" y="250"/>
                  </a:cubicBezTo>
                  <a:cubicBezTo>
                    <a:pt x="465" y="182"/>
                    <a:pt x="465" y="182"/>
                    <a:pt x="465" y="182"/>
                  </a:cubicBezTo>
                  <a:cubicBezTo>
                    <a:pt x="454" y="146"/>
                    <a:pt x="454" y="146"/>
                    <a:pt x="454" y="146"/>
                  </a:cubicBezTo>
                  <a:cubicBezTo>
                    <a:pt x="475" y="125"/>
                    <a:pt x="475" y="125"/>
                    <a:pt x="475" y="125"/>
                  </a:cubicBezTo>
                  <a:cubicBezTo>
                    <a:pt x="517" y="135"/>
                    <a:pt x="517" y="135"/>
                    <a:pt x="517" y="135"/>
                  </a:cubicBezTo>
                  <a:cubicBezTo>
                    <a:pt x="548" y="114"/>
                    <a:pt x="548" y="114"/>
                    <a:pt x="548" y="114"/>
                  </a:cubicBezTo>
                  <a:cubicBezTo>
                    <a:pt x="626" y="119"/>
                    <a:pt x="626" y="119"/>
                    <a:pt x="626" y="119"/>
                  </a:cubicBezTo>
                  <a:cubicBezTo>
                    <a:pt x="637" y="73"/>
                    <a:pt x="637" y="73"/>
                    <a:pt x="637" y="73"/>
                  </a:cubicBezTo>
                  <a:cubicBezTo>
                    <a:pt x="684" y="62"/>
                    <a:pt x="684" y="62"/>
                    <a:pt x="684" y="62"/>
                  </a:cubicBezTo>
                  <a:cubicBezTo>
                    <a:pt x="705" y="36"/>
                    <a:pt x="705" y="36"/>
                    <a:pt x="705" y="36"/>
                  </a:cubicBezTo>
                  <a:cubicBezTo>
                    <a:pt x="710" y="0"/>
                    <a:pt x="710" y="0"/>
                    <a:pt x="710" y="0"/>
                  </a:cubicBezTo>
                  <a:cubicBezTo>
                    <a:pt x="746" y="0"/>
                    <a:pt x="746" y="0"/>
                    <a:pt x="746" y="0"/>
                  </a:cubicBezTo>
                  <a:lnTo>
                    <a:pt x="783" y="172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27" name="สุพรรณบุรี">
              <a:extLst>
                <a:ext uri="{FF2B5EF4-FFF2-40B4-BE49-F238E27FC236}">
                  <a16:creationId xmlns:a16="http://schemas.microsoft.com/office/drawing/2014/main" id="{F4595E8A-E237-4E2D-8D50-F118D13DF65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7243" y="3030731"/>
              <a:ext cx="360285" cy="380402"/>
            </a:xfrm>
            <a:custGeom>
              <a:avLst/>
              <a:gdLst>
                <a:gd name="T0" fmla="*/ 882 w 882"/>
                <a:gd name="T1" fmla="*/ 689 h 933"/>
                <a:gd name="T2" fmla="*/ 856 w 882"/>
                <a:gd name="T3" fmla="*/ 751 h 933"/>
                <a:gd name="T4" fmla="*/ 840 w 882"/>
                <a:gd name="T5" fmla="*/ 803 h 933"/>
                <a:gd name="T6" fmla="*/ 757 w 882"/>
                <a:gd name="T7" fmla="*/ 856 h 933"/>
                <a:gd name="T8" fmla="*/ 559 w 882"/>
                <a:gd name="T9" fmla="*/ 871 h 933"/>
                <a:gd name="T10" fmla="*/ 466 w 882"/>
                <a:gd name="T11" fmla="*/ 914 h 933"/>
                <a:gd name="T12" fmla="*/ 423 w 882"/>
                <a:gd name="T13" fmla="*/ 824 h 933"/>
                <a:gd name="T14" fmla="*/ 480 w 882"/>
                <a:gd name="T15" fmla="*/ 522 h 933"/>
                <a:gd name="T16" fmla="*/ 454 w 882"/>
                <a:gd name="T17" fmla="*/ 428 h 933"/>
                <a:gd name="T18" fmla="*/ 444 w 882"/>
                <a:gd name="T19" fmla="*/ 350 h 933"/>
                <a:gd name="T20" fmla="*/ 345 w 882"/>
                <a:gd name="T21" fmla="*/ 230 h 933"/>
                <a:gd name="T22" fmla="*/ 256 w 882"/>
                <a:gd name="T23" fmla="*/ 318 h 933"/>
                <a:gd name="T24" fmla="*/ 147 w 882"/>
                <a:gd name="T25" fmla="*/ 324 h 933"/>
                <a:gd name="T26" fmla="*/ 74 w 882"/>
                <a:gd name="T27" fmla="*/ 277 h 933"/>
                <a:gd name="T28" fmla="*/ 32 w 882"/>
                <a:gd name="T29" fmla="*/ 172 h 933"/>
                <a:gd name="T30" fmla="*/ 1 w 882"/>
                <a:gd name="T31" fmla="*/ 78 h 933"/>
                <a:gd name="T32" fmla="*/ 22 w 882"/>
                <a:gd name="T33" fmla="*/ 21 h 933"/>
                <a:gd name="T34" fmla="*/ 68 w 882"/>
                <a:gd name="T35" fmla="*/ 21 h 933"/>
                <a:gd name="T36" fmla="*/ 136 w 882"/>
                <a:gd name="T37" fmla="*/ 84 h 933"/>
                <a:gd name="T38" fmla="*/ 303 w 882"/>
                <a:gd name="T39" fmla="*/ 125 h 933"/>
                <a:gd name="T40" fmla="*/ 397 w 882"/>
                <a:gd name="T41" fmla="*/ 105 h 933"/>
                <a:gd name="T42" fmla="*/ 454 w 882"/>
                <a:gd name="T43" fmla="*/ 136 h 933"/>
                <a:gd name="T44" fmla="*/ 653 w 882"/>
                <a:gd name="T45" fmla="*/ 151 h 933"/>
                <a:gd name="T46" fmla="*/ 720 w 882"/>
                <a:gd name="T47" fmla="*/ 125 h 933"/>
                <a:gd name="T48" fmla="*/ 757 w 882"/>
                <a:gd name="T49" fmla="*/ 151 h 933"/>
                <a:gd name="T50" fmla="*/ 830 w 882"/>
                <a:gd name="T51" fmla="*/ 172 h 933"/>
                <a:gd name="T52" fmla="*/ 819 w 882"/>
                <a:gd name="T53" fmla="*/ 214 h 933"/>
                <a:gd name="T54" fmla="*/ 823 w 882"/>
                <a:gd name="T55" fmla="*/ 257 h 933"/>
                <a:gd name="T56" fmla="*/ 830 w 882"/>
                <a:gd name="T57" fmla="*/ 371 h 933"/>
                <a:gd name="T58" fmla="*/ 814 w 882"/>
                <a:gd name="T59" fmla="*/ 444 h 933"/>
                <a:gd name="T60" fmla="*/ 815 w 882"/>
                <a:gd name="T61" fmla="*/ 494 h 933"/>
                <a:gd name="T62" fmla="*/ 842 w 882"/>
                <a:gd name="T63" fmla="*/ 548 h 933"/>
                <a:gd name="T64" fmla="*/ 882 w 882"/>
                <a:gd name="T65" fmla="*/ 621 h 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82" h="933">
                  <a:moveTo>
                    <a:pt x="882" y="621"/>
                  </a:moveTo>
                  <a:cubicBezTo>
                    <a:pt x="882" y="689"/>
                    <a:pt x="882" y="689"/>
                    <a:pt x="882" y="689"/>
                  </a:cubicBezTo>
                  <a:cubicBezTo>
                    <a:pt x="856" y="715"/>
                    <a:pt x="856" y="715"/>
                    <a:pt x="856" y="715"/>
                  </a:cubicBezTo>
                  <a:cubicBezTo>
                    <a:pt x="856" y="751"/>
                    <a:pt x="856" y="751"/>
                    <a:pt x="856" y="751"/>
                  </a:cubicBezTo>
                  <a:cubicBezTo>
                    <a:pt x="843" y="793"/>
                    <a:pt x="843" y="793"/>
                    <a:pt x="843" y="793"/>
                  </a:cubicBezTo>
                  <a:cubicBezTo>
                    <a:pt x="840" y="803"/>
                    <a:pt x="840" y="803"/>
                    <a:pt x="840" y="803"/>
                  </a:cubicBezTo>
                  <a:cubicBezTo>
                    <a:pt x="819" y="817"/>
                    <a:pt x="819" y="817"/>
                    <a:pt x="819" y="817"/>
                  </a:cubicBezTo>
                  <a:cubicBezTo>
                    <a:pt x="757" y="856"/>
                    <a:pt x="757" y="856"/>
                    <a:pt x="757" y="856"/>
                  </a:cubicBezTo>
                  <a:cubicBezTo>
                    <a:pt x="658" y="845"/>
                    <a:pt x="658" y="845"/>
                    <a:pt x="658" y="845"/>
                  </a:cubicBezTo>
                  <a:cubicBezTo>
                    <a:pt x="559" y="871"/>
                    <a:pt x="559" y="871"/>
                    <a:pt x="559" y="871"/>
                  </a:cubicBezTo>
                  <a:cubicBezTo>
                    <a:pt x="492" y="933"/>
                    <a:pt x="492" y="933"/>
                    <a:pt x="492" y="933"/>
                  </a:cubicBezTo>
                  <a:cubicBezTo>
                    <a:pt x="466" y="914"/>
                    <a:pt x="466" y="914"/>
                    <a:pt x="466" y="914"/>
                  </a:cubicBezTo>
                  <a:cubicBezTo>
                    <a:pt x="444" y="897"/>
                    <a:pt x="444" y="897"/>
                    <a:pt x="444" y="897"/>
                  </a:cubicBezTo>
                  <a:cubicBezTo>
                    <a:pt x="423" y="824"/>
                    <a:pt x="423" y="824"/>
                    <a:pt x="423" y="824"/>
                  </a:cubicBezTo>
                  <a:cubicBezTo>
                    <a:pt x="423" y="824"/>
                    <a:pt x="470" y="777"/>
                    <a:pt x="475" y="777"/>
                  </a:cubicBezTo>
                  <a:cubicBezTo>
                    <a:pt x="480" y="777"/>
                    <a:pt x="480" y="522"/>
                    <a:pt x="480" y="522"/>
                  </a:cubicBezTo>
                  <a:cubicBezTo>
                    <a:pt x="449" y="485"/>
                    <a:pt x="449" y="485"/>
                    <a:pt x="449" y="485"/>
                  </a:cubicBezTo>
                  <a:cubicBezTo>
                    <a:pt x="454" y="428"/>
                    <a:pt x="454" y="428"/>
                    <a:pt x="454" y="428"/>
                  </a:cubicBezTo>
                  <a:cubicBezTo>
                    <a:pt x="480" y="407"/>
                    <a:pt x="480" y="407"/>
                    <a:pt x="480" y="407"/>
                  </a:cubicBezTo>
                  <a:cubicBezTo>
                    <a:pt x="444" y="350"/>
                    <a:pt x="444" y="350"/>
                    <a:pt x="444" y="350"/>
                  </a:cubicBezTo>
                  <a:cubicBezTo>
                    <a:pt x="381" y="318"/>
                    <a:pt x="381" y="318"/>
                    <a:pt x="381" y="318"/>
                  </a:cubicBezTo>
                  <a:cubicBezTo>
                    <a:pt x="345" y="230"/>
                    <a:pt x="345" y="230"/>
                    <a:pt x="345" y="230"/>
                  </a:cubicBezTo>
                  <a:cubicBezTo>
                    <a:pt x="267" y="266"/>
                    <a:pt x="267" y="266"/>
                    <a:pt x="267" y="266"/>
                  </a:cubicBezTo>
                  <a:cubicBezTo>
                    <a:pt x="256" y="318"/>
                    <a:pt x="256" y="318"/>
                    <a:pt x="256" y="318"/>
                  </a:cubicBezTo>
                  <a:cubicBezTo>
                    <a:pt x="204" y="344"/>
                    <a:pt x="204" y="344"/>
                    <a:pt x="204" y="344"/>
                  </a:cubicBezTo>
                  <a:cubicBezTo>
                    <a:pt x="147" y="324"/>
                    <a:pt x="147" y="324"/>
                    <a:pt x="147" y="324"/>
                  </a:cubicBezTo>
                  <a:cubicBezTo>
                    <a:pt x="121" y="277"/>
                    <a:pt x="121" y="277"/>
                    <a:pt x="121" y="277"/>
                  </a:cubicBezTo>
                  <a:cubicBezTo>
                    <a:pt x="74" y="277"/>
                    <a:pt x="74" y="277"/>
                    <a:pt x="74" y="277"/>
                  </a:cubicBezTo>
                  <a:cubicBezTo>
                    <a:pt x="6" y="214"/>
                    <a:pt x="6" y="214"/>
                    <a:pt x="6" y="214"/>
                  </a:cubicBezTo>
                  <a:cubicBezTo>
                    <a:pt x="32" y="172"/>
                    <a:pt x="32" y="172"/>
                    <a:pt x="32" y="172"/>
                  </a:cubicBezTo>
                  <a:cubicBezTo>
                    <a:pt x="27" y="99"/>
                    <a:pt x="27" y="99"/>
                    <a:pt x="27" y="99"/>
                  </a:cubicBezTo>
                  <a:cubicBezTo>
                    <a:pt x="1" y="78"/>
                    <a:pt x="1" y="78"/>
                    <a:pt x="1" y="78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68" y="21"/>
                    <a:pt x="68" y="21"/>
                    <a:pt x="68" y="21"/>
                  </a:cubicBezTo>
                  <a:cubicBezTo>
                    <a:pt x="121" y="21"/>
                    <a:pt x="121" y="21"/>
                    <a:pt x="121" y="21"/>
                  </a:cubicBezTo>
                  <a:cubicBezTo>
                    <a:pt x="136" y="84"/>
                    <a:pt x="136" y="84"/>
                    <a:pt x="136" y="84"/>
                  </a:cubicBezTo>
                  <a:cubicBezTo>
                    <a:pt x="194" y="84"/>
                    <a:pt x="194" y="84"/>
                    <a:pt x="194" y="84"/>
                  </a:cubicBezTo>
                  <a:cubicBezTo>
                    <a:pt x="303" y="125"/>
                    <a:pt x="303" y="125"/>
                    <a:pt x="303" y="125"/>
                  </a:cubicBezTo>
                  <a:cubicBezTo>
                    <a:pt x="334" y="89"/>
                    <a:pt x="334" y="89"/>
                    <a:pt x="334" y="89"/>
                  </a:cubicBezTo>
                  <a:cubicBezTo>
                    <a:pt x="397" y="105"/>
                    <a:pt x="397" y="105"/>
                    <a:pt x="397" y="105"/>
                  </a:cubicBezTo>
                  <a:cubicBezTo>
                    <a:pt x="397" y="102"/>
                    <a:pt x="397" y="102"/>
                    <a:pt x="397" y="102"/>
                  </a:cubicBezTo>
                  <a:cubicBezTo>
                    <a:pt x="454" y="136"/>
                    <a:pt x="454" y="136"/>
                    <a:pt x="454" y="136"/>
                  </a:cubicBezTo>
                  <a:cubicBezTo>
                    <a:pt x="564" y="162"/>
                    <a:pt x="564" y="162"/>
                    <a:pt x="564" y="162"/>
                  </a:cubicBezTo>
                  <a:cubicBezTo>
                    <a:pt x="653" y="151"/>
                    <a:pt x="653" y="151"/>
                    <a:pt x="653" y="151"/>
                  </a:cubicBezTo>
                  <a:cubicBezTo>
                    <a:pt x="668" y="110"/>
                    <a:pt x="668" y="110"/>
                    <a:pt x="668" y="110"/>
                  </a:cubicBezTo>
                  <a:cubicBezTo>
                    <a:pt x="720" y="125"/>
                    <a:pt x="720" y="125"/>
                    <a:pt x="720" y="125"/>
                  </a:cubicBezTo>
                  <a:cubicBezTo>
                    <a:pt x="755" y="150"/>
                    <a:pt x="755" y="150"/>
                    <a:pt x="755" y="150"/>
                  </a:cubicBezTo>
                  <a:cubicBezTo>
                    <a:pt x="757" y="151"/>
                    <a:pt x="757" y="151"/>
                    <a:pt x="757" y="151"/>
                  </a:cubicBezTo>
                  <a:cubicBezTo>
                    <a:pt x="788" y="130"/>
                    <a:pt x="788" y="130"/>
                    <a:pt x="788" y="130"/>
                  </a:cubicBezTo>
                  <a:cubicBezTo>
                    <a:pt x="830" y="172"/>
                    <a:pt x="830" y="172"/>
                    <a:pt x="830" y="172"/>
                  </a:cubicBezTo>
                  <a:cubicBezTo>
                    <a:pt x="827" y="186"/>
                    <a:pt x="827" y="186"/>
                    <a:pt x="827" y="186"/>
                  </a:cubicBezTo>
                  <a:cubicBezTo>
                    <a:pt x="819" y="214"/>
                    <a:pt x="819" y="214"/>
                    <a:pt x="819" y="214"/>
                  </a:cubicBezTo>
                  <a:cubicBezTo>
                    <a:pt x="825" y="251"/>
                    <a:pt x="825" y="251"/>
                    <a:pt x="825" y="251"/>
                  </a:cubicBezTo>
                  <a:cubicBezTo>
                    <a:pt x="823" y="257"/>
                    <a:pt x="823" y="257"/>
                    <a:pt x="823" y="257"/>
                  </a:cubicBezTo>
                  <a:cubicBezTo>
                    <a:pt x="809" y="298"/>
                    <a:pt x="809" y="298"/>
                    <a:pt x="809" y="298"/>
                  </a:cubicBezTo>
                  <a:cubicBezTo>
                    <a:pt x="830" y="371"/>
                    <a:pt x="830" y="371"/>
                    <a:pt x="830" y="371"/>
                  </a:cubicBezTo>
                  <a:cubicBezTo>
                    <a:pt x="814" y="412"/>
                    <a:pt x="814" y="412"/>
                    <a:pt x="814" y="412"/>
                  </a:cubicBezTo>
                  <a:cubicBezTo>
                    <a:pt x="814" y="444"/>
                    <a:pt x="814" y="444"/>
                    <a:pt x="814" y="444"/>
                  </a:cubicBezTo>
                  <a:cubicBezTo>
                    <a:pt x="804" y="480"/>
                    <a:pt x="804" y="480"/>
                    <a:pt x="804" y="480"/>
                  </a:cubicBezTo>
                  <a:cubicBezTo>
                    <a:pt x="815" y="494"/>
                    <a:pt x="815" y="494"/>
                    <a:pt x="815" y="494"/>
                  </a:cubicBezTo>
                  <a:cubicBezTo>
                    <a:pt x="840" y="527"/>
                    <a:pt x="840" y="527"/>
                    <a:pt x="840" y="527"/>
                  </a:cubicBezTo>
                  <a:cubicBezTo>
                    <a:pt x="842" y="548"/>
                    <a:pt x="842" y="548"/>
                    <a:pt x="842" y="548"/>
                  </a:cubicBezTo>
                  <a:cubicBezTo>
                    <a:pt x="846" y="579"/>
                    <a:pt x="846" y="579"/>
                    <a:pt x="846" y="579"/>
                  </a:cubicBezTo>
                  <a:lnTo>
                    <a:pt x="882" y="621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48" name="สุโขทัย">
              <a:extLst>
                <a:ext uri="{FF2B5EF4-FFF2-40B4-BE49-F238E27FC236}">
                  <a16:creationId xmlns:a16="http://schemas.microsoft.com/office/drawing/2014/main" id="{D72890BF-3925-48AA-82EE-BE525BEBB78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0045" y="1999257"/>
              <a:ext cx="285301" cy="427952"/>
            </a:xfrm>
            <a:custGeom>
              <a:avLst/>
              <a:gdLst>
                <a:gd name="T0" fmla="*/ 699 w 699"/>
                <a:gd name="T1" fmla="*/ 845 h 1048"/>
                <a:gd name="T2" fmla="*/ 610 w 699"/>
                <a:gd name="T3" fmla="*/ 860 h 1048"/>
                <a:gd name="T4" fmla="*/ 558 w 699"/>
                <a:gd name="T5" fmla="*/ 892 h 1048"/>
                <a:gd name="T6" fmla="*/ 516 w 699"/>
                <a:gd name="T7" fmla="*/ 949 h 1048"/>
                <a:gd name="T8" fmla="*/ 485 w 699"/>
                <a:gd name="T9" fmla="*/ 1020 h 1048"/>
                <a:gd name="T10" fmla="*/ 464 w 699"/>
                <a:gd name="T11" fmla="*/ 1012 h 1048"/>
                <a:gd name="T12" fmla="*/ 375 w 699"/>
                <a:gd name="T13" fmla="*/ 996 h 1048"/>
                <a:gd name="T14" fmla="*/ 266 w 699"/>
                <a:gd name="T15" fmla="*/ 980 h 1048"/>
                <a:gd name="T16" fmla="*/ 224 w 699"/>
                <a:gd name="T17" fmla="*/ 892 h 1048"/>
                <a:gd name="T18" fmla="*/ 193 w 699"/>
                <a:gd name="T19" fmla="*/ 913 h 1048"/>
                <a:gd name="T20" fmla="*/ 151 w 699"/>
                <a:gd name="T21" fmla="*/ 840 h 1048"/>
                <a:gd name="T22" fmla="*/ 151 w 699"/>
                <a:gd name="T23" fmla="*/ 834 h 1048"/>
                <a:gd name="T24" fmla="*/ 125 w 699"/>
                <a:gd name="T25" fmla="*/ 777 h 1048"/>
                <a:gd name="T26" fmla="*/ 63 w 699"/>
                <a:gd name="T27" fmla="*/ 725 h 1048"/>
                <a:gd name="T28" fmla="*/ 42 w 699"/>
                <a:gd name="T29" fmla="*/ 673 h 1048"/>
                <a:gd name="T30" fmla="*/ 0 w 699"/>
                <a:gd name="T31" fmla="*/ 626 h 1048"/>
                <a:gd name="T32" fmla="*/ 10 w 699"/>
                <a:gd name="T33" fmla="*/ 516 h 1048"/>
                <a:gd name="T34" fmla="*/ 120 w 699"/>
                <a:gd name="T35" fmla="*/ 516 h 1048"/>
                <a:gd name="T36" fmla="*/ 136 w 699"/>
                <a:gd name="T37" fmla="*/ 428 h 1048"/>
                <a:gd name="T38" fmla="*/ 104 w 699"/>
                <a:gd name="T39" fmla="*/ 360 h 1048"/>
                <a:gd name="T40" fmla="*/ 104 w 699"/>
                <a:gd name="T41" fmla="*/ 276 h 1048"/>
                <a:gd name="T42" fmla="*/ 120 w 699"/>
                <a:gd name="T43" fmla="*/ 209 h 1048"/>
                <a:gd name="T44" fmla="*/ 136 w 699"/>
                <a:gd name="T45" fmla="*/ 120 h 1048"/>
                <a:gd name="T46" fmla="*/ 130 w 699"/>
                <a:gd name="T47" fmla="*/ 87 h 1048"/>
                <a:gd name="T48" fmla="*/ 250 w 699"/>
                <a:gd name="T49" fmla="*/ 0 h 1048"/>
                <a:gd name="T50" fmla="*/ 349 w 699"/>
                <a:gd name="T51" fmla="*/ 89 h 1048"/>
                <a:gd name="T52" fmla="*/ 511 w 699"/>
                <a:gd name="T53" fmla="*/ 16 h 1048"/>
                <a:gd name="T54" fmla="*/ 527 w 699"/>
                <a:gd name="T55" fmla="*/ 52 h 1048"/>
                <a:gd name="T56" fmla="*/ 579 w 699"/>
                <a:gd name="T57" fmla="*/ 167 h 1048"/>
                <a:gd name="T58" fmla="*/ 548 w 699"/>
                <a:gd name="T59" fmla="*/ 282 h 1048"/>
                <a:gd name="T60" fmla="*/ 615 w 699"/>
                <a:gd name="T61" fmla="*/ 365 h 1048"/>
                <a:gd name="T62" fmla="*/ 603 w 699"/>
                <a:gd name="T63" fmla="*/ 416 h 1048"/>
                <a:gd name="T64" fmla="*/ 610 w 699"/>
                <a:gd name="T65" fmla="*/ 469 h 1048"/>
                <a:gd name="T66" fmla="*/ 563 w 699"/>
                <a:gd name="T67" fmla="*/ 521 h 1048"/>
                <a:gd name="T68" fmla="*/ 584 w 699"/>
                <a:gd name="T69" fmla="*/ 592 h 1048"/>
                <a:gd name="T70" fmla="*/ 558 w 699"/>
                <a:gd name="T71" fmla="*/ 636 h 1048"/>
                <a:gd name="T72" fmla="*/ 589 w 699"/>
                <a:gd name="T73" fmla="*/ 683 h 1048"/>
                <a:gd name="T74" fmla="*/ 621 w 699"/>
                <a:gd name="T75" fmla="*/ 735 h 1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99" h="1048">
                  <a:moveTo>
                    <a:pt x="699" y="782"/>
                  </a:moveTo>
                  <a:cubicBezTo>
                    <a:pt x="699" y="845"/>
                    <a:pt x="699" y="845"/>
                    <a:pt x="699" y="845"/>
                  </a:cubicBezTo>
                  <a:cubicBezTo>
                    <a:pt x="699" y="845"/>
                    <a:pt x="673" y="871"/>
                    <a:pt x="662" y="866"/>
                  </a:cubicBezTo>
                  <a:cubicBezTo>
                    <a:pt x="652" y="860"/>
                    <a:pt x="610" y="860"/>
                    <a:pt x="610" y="860"/>
                  </a:cubicBezTo>
                  <a:cubicBezTo>
                    <a:pt x="605" y="881"/>
                    <a:pt x="605" y="881"/>
                    <a:pt x="605" y="881"/>
                  </a:cubicBezTo>
                  <a:cubicBezTo>
                    <a:pt x="558" y="892"/>
                    <a:pt x="558" y="892"/>
                    <a:pt x="558" y="892"/>
                  </a:cubicBezTo>
                  <a:cubicBezTo>
                    <a:pt x="558" y="928"/>
                    <a:pt x="558" y="928"/>
                    <a:pt x="558" y="928"/>
                  </a:cubicBezTo>
                  <a:cubicBezTo>
                    <a:pt x="516" y="949"/>
                    <a:pt x="516" y="949"/>
                    <a:pt x="516" y="949"/>
                  </a:cubicBezTo>
                  <a:cubicBezTo>
                    <a:pt x="495" y="960"/>
                    <a:pt x="495" y="960"/>
                    <a:pt x="495" y="960"/>
                  </a:cubicBezTo>
                  <a:cubicBezTo>
                    <a:pt x="485" y="1020"/>
                    <a:pt x="485" y="1020"/>
                    <a:pt x="485" y="1020"/>
                  </a:cubicBezTo>
                  <a:cubicBezTo>
                    <a:pt x="485" y="1022"/>
                    <a:pt x="485" y="1022"/>
                    <a:pt x="485" y="1022"/>
                  </a:cubicBezTo>
                  <a:cubicBezTo>
                    <a:pt x="485" y="1022"/>
                    <a:pt x="469" y="1012"/>
                    <a:pt x="464" y="1012"/>
                  </a:cubicBezTo>
                  <a:cubicBezTo>
                    <a:pt x="459" y="1012"/>
                    <a:pt x="402" y="1048"/>
                    <a:pt x="402" y="1048"/>
                  </a:cubicBezTo>
                  <a:cubicBezTo>
                    <a:pt x="375" y="996"/>
                    <a:pt x="375" y="996"/>
                    <a:pt x="375" y="996"/>
                  </a:cubicBezTo>
                  <a:cubicBezTo>
                    <a:pt x="344" y="1017"/>
                    <a:pt x="344" y="1017"/>
                    <a:pt x="344" y="1017"/>
                  </a:cubicBezTo>
                  <a:cubicBezTo>
                    <a:pt x="266" y="980"/>
                    <a:pt x="266" y="980"/>
                    <a:pt x="266" y="980"/>
                  </a:cubicBezTo>
                  <a:cubicBezTo>
                    <a:pt x="224" y="928"/>
                    <a:pt x="224" y="928"/>
                    <a:pt x="224" y="928"/>
                  </a:cubicBezTo>
                  <a:cubicBezTo>
                    <a:pt x="224" y="892"/>
                    <a:pt x="224" y="892"/>
                    <a:pt x="224" y="892"/>
                  </a:cubicBezTo>
                  <a:cubicBezTo>
                    <a:pt x="203" y="887"/>
                    <a:pt x="203" y="887"/>
                    <a:pt x="203" y="887"/>
                  </a:cubicBezTo>
                  <a:cubicBezTo>
                    <a:pt x="193" y="913"/>
                    <a:pt x="193" y="913"/>
                    <a:pt x="193" y="913"/>
                  </a:cubicBezTo>
                  <a:cubicBezTo>
                    <a:pt x="182" y="923"/>
                    <a:pt x="182" y="923"/>
                    <a:pt x="182" y="923"/>
                  </a:cubicBezTo>
                  <a:cubicBezTo>
                    <a:pt x="151" y="840"/>
                    <a:pt x="151" y="840"/>
                    <a:pt x="151" y="840"/>
                  </a:cubicBezTo>
                  <a:cubicBezTo>
                    <a:pt x="148" y="839"/>
                    <a:pt x="148" y="839"/>
                    <a:pt x="148" y="839"/>
                  </a:cubicBezTo>
                  <a:cubicBezTo>
                    <a:pt x="151" y="834"/>
                    <a:pt x="151" y="834"/>
                    <a:pt x="151" y="834"/>
                  </a:cubicBezTo>
                  <a:cubicBezTo>
                    <a:pt x="133" y="794"/>
                    <a:pt x="133" y="794"/>
                    <a:pt x="133" y="794"/>
                  </a:cubicBezTo>
                  <a:cubicBezTo>
                    <a:pt x="125" y="777"/>
                    <a:pt x="125" y="777"/>
                    <a:pt x="125" y="777"/>
                  </a:cubicBezTo>
                  <a:cubicBezTo>
                    <a:pt x="104" y="777"/>
                    <a:pt x="104" y="777"/>
                    <a:pt x="104" y="777"/>
                  </a:cubicBezTo>
                  <a:cubicBezTo>
                    <a:pt x="63" y="725"/>
                    <a:pt x="63" y="725"/>
                    <a:pt x="63" y="725"/>
                  </a:cubicBezTo>
                  <a:cubicBezTo>
                    <a:pt x="73" y="688"/>
                    <a:pt x="73" y="688"/>
                    <a:pt x="73" y="688"/>
                  </a:cubicBezTo>
                  <a:cubicBezTo>
                    <a:pt x="42" y="673"/>
                    <a:pt x="42" y="673"/>
                    <a:pt x="42" y="673"/>
                  </a:cubicBezTo>
                  <a:cubicBezTo>
                    <a:pt x="10" y="673"/>
                    <a:pt x="10" y="673"/>
                    <a:pt x="10" y="673"/>
                  </a:cubicBezTo>
                  <a:cubicBezTo>
                    <a:pt x="0" y="626"/>
                    <a:pt x="0" y="626"/>
                    <a:pt x="0" y="626"/>
                  </a:cubicBezTo>
                  <a:cubicBezTo>
                    <a:pt x="4" y="513"/>
                    <a:pt x="4" y="513"/>
                    <a:pt x="4" y="513"/>
                  </a:cubicBezTo>
                  <a:cubicBezTo>
                    <a:pt x="10" y="516"/>
                    <a:pt x="10" y="516"/>
                    <a:pt x="10" y="516"/>
                  </a:cubicBezTo>
                  <a:cubicBezTo>
                    <a:pt x="68" y="568"/>
                    <a:pt x="68" y="568"/>
                    <a:pt x="68" y="568"/>
                  </a:cubicBezTo>
                  <a:cubicBezTo>
                    <a:pt x="120" y="516"/>
                    <a:pt x="120" y="516"/>
                    <a:pt x="120" y="516"/>
                  </a:cubicBezTo>
                  <a:cubicBezTo>
                    <a:pt x="125" y="485"/>
                    <a:pt x="125" y="485"/>
                    <a:pt x="125" y="485"/>
                  </a:cubicBezTo>
                  <a:cubicBezTo>
                    <a:pt x="125" y="485"/>
                    <a:pt x="141" y="433"/>
                    <a:pt x="136" y="428"/>
                  </a:cubicBezTo>
                  <a:cubicBezTo>
                    <a:pt x="130" y="422"/>
                    <a:pt x="109" y="407"/>
                    <a:pt x="109" y="407"/>
                  </a:cubicBezTo>
                  <a:cubicBezTo>
                    <a:pt x="104" y="360"/>
                    <a:pt x="104" y="360"/>
                    <a:pt x="104" y="360"/>
                  </a:cubicBezTo>
                  <a:cubicBezTo>
                    <a:pt x="83" y="328"/>
                    <a:pt x="83" y="328"/>
                    <a:pt x="83" y="328"/>
                  </a:cubicBezTo>
                  <a:cubicBezTo>
                    <a:pt x="104" y="276"/>
                    <a:pt x="104" y="276"/>
                    <a:pt x="104" y="276"/>
                  </a:cubicBezTo>
                  <a:cubicBezTo>
                    <a:pt x="99" y="250"/>
                    <a:pt x="99" y="250"/>
                    <a:pt x="99" y="250"/>
                  </a:cubicBezTo>
                  <a:cubicBezTo>
                    <a:pt x="120" y="209"/>
                    <a:pt x="120" y="209"/>
                    <a:pt x="120" y="209"/>
                  </a:cubicBezTo>
                  <a:cubicBezTo>
                    <a:pt x="120" y="177"/>
                    <a:pt x="120" y="177"/>
                    <a:pt x="120" y="177"/>
                  </a:cubicBezTo>
                  <a:cubicBezTo>
                    <a:pt x="120" y="172"/>
                    <a:pt x="136" y="120"/>
                    <a:pt x="136" y="120"/>
                  </a:cubicBezTo>
                  <a:cubicBezTo>
                    <a:pt x="130" y="87"/>
                    <a:pt x="130" y="87"/>
                    <a:pt x="130" y="87"/>
                  </a:cubicBezTo>
                  <a:cubicBezTo>
                    <a:pt x="130" y="87"/>
                    <a:pt x="130" y="87"/>
                    <a:pt x="130" y="87"/>
                  </a:cubicBezTo>
                  <a:cubicBezTo>
                    <a:pt x="193" y="16"/>
                    <a:pt x="193" y="16"/>
                    <a:pt x="193" y="16"/>
                  </a:cubicBezTo>
                  <a:cubicBezTo>
                    <a:pt x="250" y="0"/>
                    <a:pt x="250" y="0"/>
                    <a:pt x="250" y="0"/>
                  </a:cubicBezTo>
                  <a:cubicBezTo>
                    <a:pt x="313" y="21"/>
                    <a:pt x="313" y="21"/>
                    <a:pt x="313" y="21"/>
                  </a:cubicBezTo>
                  <a:cubicBezTo>
                    <a:pt x="349" y="89"/>
                    <a:pt x="349" y="89"/>
                    <a:pt x="349" y="89"/>
                  </a:cubicBezTo>
                  <a:cubicBezTo>
                    <a:pt x="433" y="10"/>
                    <a:pt x="433" y="10"/>
                    <a:pt x="433" y="10"/>
                  </a:cubicBezTo>
                  <a:cubicBezTo>
                    <a:pt x="511" y="16"/>
                    <a:pt x="511" y="16"/>
                    <a:pt x="511" y="16"/>
                  </a:cubicBezTo>
                  <a:cubicBezTo>
                    <a:pt x="535" y="32"/>
                    <a:pt x="535" y="32"/>
                    <a:pt x="535" y="32"/>
                  </a:cubicBezTo>
                  <a:cubicBezTo>
                    <a:pt x="527" y="52"/>
                    <a:pt x="527" y="52"/>
                    <a:pt x="527" y="52"/>
                  </a:cubicBezTo>
                  <a:cubicBezTo>
                    <a:pt x="574" y="104"/>
                    <a:pt x="574" y="104"/>
                    <a:pt x="574" y="104"/>
                  </a:cubicBezTo>
                  <a:cubicBezTo>
                    <a:pt x="579" y="167"/>
                    <a:pt x="579" y="167"/>
                    <a:pt x="579" y="167"/>
                  </a:cubicBezTo>
                  <a:cubicBezTo>
                    <a:pt x="548" y="203"/>
                    <a:pt x="548" y="203"/>
                    <a:pt x="548" y="203"/>
                  </a:cubicBezTo>
                  <a:cubicBezTo>
                    <a:pt x="548" y="282"/>
                    <a:pt x="548" y="282"/>
                    <a:pt x="548" y="282"/>
                  </a:cubicBezTo>
                  <a:cubicBezTo>
                    <a:pt x="615" y="323"/>
                    <a:pt x="615" y="323"/>
                    <a:pt x="615" y="323"/>
                  </a:cubicBezTo>
                  <a:cubicBezTo>
                    <a:pt x="615" y="365"/>
                    <a:pt x="615" y="365"/>
                    <a:pt x="615" y="365"/>
                  </a:cubicBezTo>
                  <a:cubicBezTo>
                    <a:pt x="600" y="381"/>
                    <a:pt x="600" y="381"/>
                    <a:pt x="600" y="381"/>
                  </a:cubicBezTo>
                  <a:cubicBezTo>
                    <a:pt x="603" y="416"/>
                    <a:pt x="603" y="416"/>
                    <a:pt x="603" y="416"/>
                  </a:cubicBezTo>
                  <a:cubicBezTo>
                    <a:pt x="605" y="433"/>
                    <a:pt x="605" y="433"/>
                    <a:pt x="605" y="433"/>
                  </a:cubicBezTo>
                  <a:cubicBezTo>
                    <a:pt x="610" y="469"/>
                    <a:pt x="610" y="469"/>
                    <a:pt x="610" y="469"/>
                  </a:cubicBezTo>
                  <a:cubicBezTo>
                    <a:pt x="579" y="490"/>
                    <a:pt x="579" y="490"/>
                    <a:pt x="579" y="490"/>
                  </a:cubicBezTo>
                  <a:cubicBezTo>
                    <a:pt x="563" y="521"/>
                    <a:pt x="563" y="521"/>
                    <a:pt x="563" y="521"/>
                  </a:cubicBezTo>
                  <a:cubicBezTo>
                    <a:pt x="584" y="553"/>
                    <a:pt x="584" y="553"/>
                    <a:pt x="584" y="553"/>
                  </a:cubicBezTo>
                  <a:cubicBezTo>
                    <a:pt x="584" y="592"/>
                    <a:pt x="584" y="592"/>
                    <a:pt x="584" y="592"/>
                  </a:cubicBezTo>
                  <a:cubicBezTo>
                    <a:pt x="558" y="605"/>
                    <a:pt x="558" y="605"/>
                    <a:pt x="558" y="605"/>
                  </a:cubicBezTo>
                  <a:cubicBezTo>
                    <a:pt x="558" y="636"/>
                    <a:pt x="558" y="636"/>
                    <a:pt x="558" y="636"/>
                  </a:cubicBezTo>
                  <a:cubicBezTo>
                    <a:pt x="579" y="662"/>
                    <a:pt x="579" y="662"/>
                    <a:pt x="579" y="662"/>
                  </a:cubicBezTo>
                  <a:cubicBezTo>
                    <a:pt x="589" y="683"/>
                    <a:pt x="589" y="683"/>
                    <a:pt x="589" y="683"/>
                  </a:cubicBezTo>
                  <a:cubicBezTo>
                    <a:pt x="621" y="709"/>
                    <a:pt x="621" y="709"/>
                    <a:pt x="621" y="709"/>
                  </a:cubicBezTo>
                  <a:cubicBezTo>
                    <a:pt x="621" y="735"/>
                    <a:pt x="621" y="735"/>
                    <a:pt x="621" y="735"/>
                  </a:cubicBezTo>
                  <a:cubicBezTo>
                    <a:pt x="621" y="741"/>
                    <a:pt x="699" y="782"/>
                    <a:pt x="699" y="782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3175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29" name="สิงห์บุรี">
              <a:extLst>
                <a:ext uri="{FF2B5EF4-FFF2-40B4-BE49-F238E27FC236}">
                  <a16:creationId xmlns:a16="http://schemas.microsoft.com/office/drawing/2014/main" id="{3D36A74C-F09C-4F06-81C6-553C26FC2F0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9121" y="3016100"/>
              <a:ext cx="109731" cy="151795"/>
            </a:xfrm>
            <a:custGeom>
              <a:avLst/>
              <a:gdLst>
                <a:gd name="T0" fmla="*/ 60 w 60"/>
                <a:gd name="T1" fmla="*/ 60 h 83"/>
                <a:gd name="T2" fmla="*/ 60 w 60"/>
                <a:gd name="T3" fmla="*/ 83 h 83"/>
                <a:gd name="T4" fmla="*/ 47 w 60"/>
                <a:gd name="T5" fmla="*/ 80 h 83"/>
                <a:gd name="T6" fmla="*/ 30 w 60"/>
                <a:gd name="T7" fmla="*/ 67 h 83"/>
                <a:gd name="T8" fmla="*/ 24 w 60"/>
                <a:gd name="T9" fmla="*/ 69 h 83"/>
                <a:gd name="T10" fmla="*/ 8 w 60"/>
                <a:gd name="T11" fmla="*/ 65 h 83"/>
                <a:gd name="T12" fmla="*/ 8 w 60"/>
                <a:gd name="T13" fmla="*/ 64 h 83"/>
                <a:gd name="T14" fmla="*/ 7 w 60"/>
                <a:gd name="T15" fmla="*/ 55 h 83"/>
                <a:gd name="T16" fmla="*/ 9 w 60"/>
                <a:gd name="T17" fmla="*/ 49 h 83"/>
                <a:gd name="T18" fmla="*/ 9 w 60"/>
                <a:gd name="T19" fmla="*/ 46 h 83"/>
                <a:gd name="T20" fmla="*/ 0 w 60"/>
                <a:gd name="T21" fmla="*/ 37 h 83"/>
                <a:gd name="T22" fmla="*/ 5 w 60"/>
                <a:gd name="T23" fmla="*/ 33 h 83"/>
                <a:gd name="T24" fmla="*/ 17 w 60"/>
                <a:gd name="T25" fmla="*/ 33 h 83"/>
                <a:gd name="T26" fmla="*/ 17 w 60"/>
                <a:gd name="T27" fmla="*/ 21 h 83"/>
                <a:gd name="T28" fmla="*/ 12 w 60"/>
                <a:gd name="T29" fmla="*/ 17 h 83"/>
                <a:gd name="T30" fmla="*/ 16 w 60"/>
                <a:gd name="T31" fmla="*/ 12 h 83"/>
                <a:gd name="T32" fmla="*/ 25 w 60"/>
                <a:gd name="T33" fmla="*/ 12 h 83"/>
                <a:gd name="T34" fmla="*/ 27 w 60"/>
                <a:gd name="T35" fmla="*/ 5 h 83"/>
                <a:gd name="T36" fmla="*/ 35 w 60"/>
                <a:gd name="T37" fmla="*/ 0 h 83"/>
                <a:gd name="T38" fmla="*/ 36 w 60"/>
                <a:gd name="T39" fmla="*/ 5 h 83"/>
                <a:gd name="T40" fmla="*/ 48 w 60"/>
                <a:gd name="T41" fmla="*/ 12 h 83"/>
                <a:gd name="T42" fmla="*/ 51 w 60"/>
                <a:gd name="T43" fmla="*/ 8 h 83"/>
                <a:gd name="T44" fmla="*/ 57 w 60"/>
                <a:gd name="T45" fmla="*/ 16 h 83"/>
                <a:gd name="T46" fmla="*/ 53 w 60"/>
                <a:gd name="T47" fmla="*/ 26 h 83"/>
                <a:gd name="T48" fmla="*/ 55 w 60"/>
                <a:gd name="T49" fmla="*/ 33 h 83"/>
                <a:gd name="T50" fmla="*/ 50 w 60"/>
                <a:gd name="T51" fmla="*/ 44 h 83"/>
                <a:gd name="T52" fmla="*/ 53 w 60"/>
                <a:gd name="T53" fmla="*/ 48 h 83"/>
                <a:gd name="T54" fmla="*/ 60 w 60"/>
                <a:gd name="T55" fmla="*/ 6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0" h="83">
                  <a:moveTo>
                    <a:pt x="60" y="60"/>
                  </a:moveTo>
                  <a:lnTo>
                    <a:pt x="60" y="83"/>
                  </a:lnTo>
                  <a:lnTo>
                    <a:pt x="47" y="80"/>
                  </a:lnTo>
                  <a:lnTo>
                    <a:pt x="30" y="67"/>
                  </a:lnTo>
                  <a:lnTo>
                    <a:pt x="24" y="69"/>
                  </a:lnTo>
                  <a:lnTo>
                    <a:pt x="8" y="65"/>
                  </a:lnTo>
                  <a:lnTo>
                    <a:pt x="8" y="64"/>
                  </a:lnTo>
                  <a:lnTo>
                    <a:pt x="7" y="55"/>
                  </a:lnTo>
                  <a:lnTo>
                    <a:pt x="9" y="49"/>
                  </a:lnTo>
                  <a:lnTo>
                    <a:pt x="9" y="46"/>
                  </a:lnTo>
                  <a:lnTo>
                    <a:pt x="0" y="37"/>
                  </a:lnTo>
                  <a:lnTo>
                    <a:pt x="5" y="33"/>
                  </a:lnTo>
                  <a:lnTo>
                    <a:pt x="17" y="33"/>
                  </a:lnTo>
                  <a:lnTo>
                    <a:pt x="17" y="21"/>
                  </a:lnTo>
                  <a:lnTo>
                    <a:pt x="12" y="17"/>
                  </a:lnTo>
                  <a:lnTo>
                    <a:pt x="16" y="12"/>
                  </a:lnTo>
                  <a:lnTo>
                    <a:pt x="25" y="12"/>
                  </a:lnTo>
                  <a:lnTo>
                    <a:pt x="27" y="5"/>
                  </a:lnTo>
                  <a:lnTo>
                    <a:pt x="35" y="0"/>
                  </a:lnTo>
                  <a:lnTo>
                    <a:pt x="36" y="5"/>
                  </a:lnTo>
                  <a:lnTo>
                    <a:pt x="48" y="12"/>
                  </a:lnTo>
                  <a:lnTo>
                    <a:pt x="51" y="8"/>
                  </a:lnTo>
                  <a:lnTo>
                    <a:pt x="57" y="16"/>
                  </a:lnTo>
                  <a:lnTo>
                    <a:pt x="53" y="26"/>
                  </a:lnTo>
                  <a:lnTo>
                    <a:pt x="55" y="33"/>
                  </a:lnTo>
                  <a:lnTo>
                    <a:pt x="50" y="44"/>
                  </a:lnTo>
                  <a:lnTo>
                    <a:pt x="53" y="48"/>
                  </a:lnTo>
                  <a:lnTo>
                    <a:pt x="60" y="60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45" name="สมุทรสาคร">
              <a:extLst>
                <a:ext uri="{FF2B5EF4-FFF2-40B4-BE49-F238E27FC236}">
                  <a16:creationId xmlns:a16="http://schemas.microsoft.com/office/drawing/2014/main" id="{949CC760-330C-4E27-879E-F7FB8B485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7913" y="3539152"/>
              <a:ext cx="137165" cy="111561"/>
            </a:xfrm>
            <a:custGeom>
              <a:avLst/>
              <a:gdLst>
                <a:gd name="T0" fmla="*/ 75 w 75"/>
                <a:gd name="T1" fmla="*/ 35 h 61"/>
                <a:gd name="T2" fmla="*/ 74 w 75"/>
                <a:gd name="T3" fmla="*/ 46 h 61"/>
                <a:gd name="T4" fmla="*/ 57 w 75"/>
                <a:gd name="T5" fmla="*/ 46 h 61"/>
                <a:gd name="T6" fmla="*/ 53 w 75"/>
                <a:gd name="T7" fmla="*/ 44 h 61"/>
                <a:gd name="T8" fmla="*/ 48 w 75"/>
                <a:gd name="T9" fmla="*/ 44 h 61"/>
                <a:gd name="T10" fmla="*/ 46 w 75"/>
                <a:gd name="T11" fmla="*/ 49 h 61"/>
                <a:gd name="T12" fmla="*/ 39 w 75"/>
                <a:gd name="T13" fmla="*/ 50 h 61"/>
                <a:gd name="T14" fmla="*/ 32 w 75"/>
                <a:gd name="T15" fmla="*/ 52 h 61"/>
                <a:gd name="T16" fmla="*/ 24 w 75"/>
                <a:gd name="T17" fmla="*/ 54 h 61"/>
                <a:gd name="T18" fmla="*/ 17 w 75"/>
                <a:gd name="T19" fmla="*/ 56 h 61"/>
                <a:gd name="T20" fmla="*/ 15 w 75"/>
                <a:gd name="T21" fmla="*/ 57 h 61"/>
                <a:gd name="T22" fmla="*/ 11 w 75"/>
                <a:gd name="T23" fmla="*/ 61 h 61"/>
                <a:gd name="T24" fmla="*/ 11 w 75"/>
                <a:gd name="T25" fmla="*/ 57 h 61"/>
                <a:gd name="T26" fmla="*/ 2 w 75"/>
                <a:gd name="T27" fmla="*/ 44 h 61"/>
                <a:gd name="T28" fmla="*/ 0 w 75"/>
                <a:gd name="T29" fmla="*/ 42 h 61"/>
                <a:gd name="T30" fmla="*/ 0 w 75"/>
                <a:gd name="T31" fmla="*/ 41 h 61"/>
                <a:gd name="T32" fmla="*/ 1 w 75"/>
                <a:gd name="T33" fmla="*/ 22 h 61"/>
                <a:gd name="T34" fmla="*/ 7 w 75"/>
                <a:gd name="T35" fmla="*/ 13 h 61"/>
                <a:gd name="T36" fmla="*/ 17 w 75"/>
                <a:gd name="T37" fmla="*/ 13 h 61"/>
                <a:gd name="T38" fmla="*/ 17 w 75"/>
                <a:gd name="T39" fmla="*/ 8 h 61"/>
                <a:gd name="T40" fmla="*/ 20 w 75"/>
                <a:gd name="T41" fmla="*/ 8 h 61"/>
                <a:gd name="T42" fmla="*/ 35 w 75"/>
                <a:gd name="T43" fmla="*/ 5 h 61"/>
                <a:gd name="T44" fmla="*/ 35 w 75"/>
                <a:gd name="T45" fmla="*/ 9 h 61"/>
                <a:gd name="T46" fmla="*/ 41 w 75"/>
                <a:gd name="T47" fmla="*/ 9 h 61"/>
                <a:gd name="T48" fmla="*/ 50 w 75"/>
                <a:gd name="T49" fmla="*/ 7 h 61"/>
                <a:gd name="T50" fmla="*/ 47 w 75"/>
                <a:gd name="T51" fmla="*/ 2 h 61"/>
                <a:gd name="T52" fmla="*/ 59 w 75"/>
                <a:gd name="T53" fmla="*/ 0 h 61"/>
                <a:gd name="T54" fmla="*/ 60 w 75"/>
                <a:gd name="T55" fmla="*/ 1 h 61"/>
                <a:gd name="T56" fmla="*/ 60 w 75"/>
                <a:gd name="T57" fmla="*/ 11 h 61"/>
                <a:gd name="T58" fmla="*/ 61 w 75"/>
                <a:gd name="T59" fmla="*/ 14 h 61"/>
                <a:gd name="T60" fmla="*/ 68 w 75"/>
                <a:gd name="T61" fmla="*/ 21 h 61"/>
                <a:gd name="T62" fmla="*/ 70 w 75"/>
                <a:gd name="T63" fmla="*/ 29 h 61"/>
                <a:gd name="T64" fmla="*/ 75 w 75"/>
                <a:gd name="T65" fmla="*/ 35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5" h="61">
                  <a:moveTo>
                    <a:pt x="75" y="35"/>
                  </a:moveTo>
                  <a:lnTo>
                    <a:pt x="74" y="46"/>
                  </a:lnTo>
                  <a:lnTo>
                    <a:pt x="57" y="46"/>
                  </a:lnTo>
                  <a:lnTo>
                    <a:pt x="53" y="44"/>
                  </a:lnTo>
                  <a:lnTo>
                    <a:pt x="48" y="44"/>
                  </a:lnTo>
                  <a:lnTo>
                    <a:pt x="46" y="49"/>
                  </a:lnTo>
                  <a:lnTo>
                    <a:pt x="39" y="50"/>
                  </a:lnTo>
                  <a:lnTo>
                    <a:pt x="32" y="52"/>
                  </a:lnTo>
                  <a:lnTo>
                    <a:pt x="24" y="54"/>
                  </a:lnTo>
                  <a:lnTo>
                    <a:pt x="17" y="56"/>
                  </a:lnTo>
                  <a:lnTo>
                    <a:pt x="15" y="57"/>
                  </a:lnTo>
                  <a:lnTo>
                    <a:pt x="11" y="61"/>
                  </a:lnTo>
                  <a:lnTo>
                    <a:pt x="11" y="57"/>
                  </a:lnTo>
                  <a:lnTo>
                    <a:pt x="2" y="44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1" y="22"/>
                  </a:lnTo>
                  <a:lnTo>
                    <a:pt x="7" y="13"/>
                  </a:lnTo>
                  <a:lnTo>
                    <a:pt x="17" y="13"/>
                  </a:lnTo>
                  <a:lnTo>
                    <a:pt x="17" y="8"/>
                  </a:lnTo>
                  <a:lnTo>
                    <a:pt x="20" y="8"/>
                  </a:lnTo>
                  <a:lnTo>
                    <a:pt x="35" y="5"/>
                  </a:lnTo>
                  <a:lnTo>
                    <a:pt x="35" y="9"/>
                  </a:lnTo>
                  <a:lnTo>
                    <a:pt x="41" y="9"/>
                  </a:lnTo>
                  <a:lnTo>
                    <a:pt x="50" y="7"/>
                  </a:lnTo>
                  <a:lnTo>
                    <a:pt x="47" y="2"/>
                  </a:lnTo>
                  <a:lnTo>
                    <a:pt x="59" y="0"/>
                  </a:lnTo>
                  <a:lnTo>
                    <a:pt x="60" y="1"/>
                  </a:lnTo>
                  <a:lnTo>
                    <a:pt x="60" y="11"/>
                  </a:lnTo>
                  <a:lnTo>
                    <a:pt x="61" y="14"/>
                  </a:lnTo>
                  <a:lnTo>
                    <a:pt x="68" y="21"/>
                  </a:lnTo>
                  <a:lnTo>
                    <a:pt x="70" y="29"/>
                  </a:lnTo>
                  <a:lnTo>
                    <a:pt x="75" y="35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49" name="สมุทรสงคราม">
              <a:extLst>
                <a:ext uri="{FF2B5EF4-FFF2-40B4-BE49-F238E27FC236}">
                  <a16:creationId xmlns:a16="http://schemas.microsoft.com/office/drawing/2014/main" id="{CAAFA5E2-BF07-42DF-81EA-6857613BAECC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5732" y="3610478"/>
              <a:ext cx="82299" cy="107903"/>
            </a:xfrm>
            <a:custGeom>
              <a:avLst/>
              <a:gdLst>
                <a:gd name="T0" fmla="*/ 198 w 198"/>
                <a:gd name="T1" fmla="*/ 78 h 261"/>
                <a:gd name="T2" fmla="*/ 198 w 198"/>
                <a:gd name="T3" fmla="*/ 97 h 261"/>
                <a:gd name="T4" fmla="*/ 188 w 198"/>
                <a:gd name="T5" fmla="*/ 107 h 261"/>
                <a:gd name="T6" fmla="*/ 168 w 198"/>
                <a:gd name="T7" fmla="*/ 111 h 261"/>
                <a:gd name="T8" fmla="*/ 148 w 198"/>
                <a:gd name="T9" fmla="*/ 143 h 261"/>
                <a:gd name="T10" fmla="*/ 136 w 198"/>
                <a:gd name="T11" fmla="*/ 144 h 261"/>
                <a:gd name="T12" fmla="*/ 116 w 198"/>
                <a:gd name="T13" fmla="*/ 147 h 261"/>
                <a:gd name="T14" fmla="*/ 116 w 198"/>
                <a:gd name="T15" fmla="*/ 183 h 261"/>
                <a:gd name="T16" fmla="*/ 84 w 198"/>
                <a:gd name="T17" fmla="*/ 199 h 261"/>
                <a:gd name="T18" fmla="*/ 85 w 198"/>
                <a:gd name="T19" fmla="*/ 202 h 261"/>
                <a:gd name="T20" fmla="*/ 47 w 198"/>
                <a:gd name="T21" fmla="*/ 209 h 261"/>
                <a:gd name="T22" fmla="*/ 26 w 198"/>
                <a:gd name="T23" fmla="*/ 256 h 261"/>
                <a:gd name="T24" fmla="*/ 0 w 198"/>
                <a:gd name="T25" fmla="*/ 256 h 261"/>
                <a:gd name="T26" fmla="*/ 0 w 198"/>
                <a:gd name="T27" fmla="*/ 172 h 261"/>
                <a:gd name="T28" fmla="*/ 0 w 198"/>
                <a:gd name="T29" fmla="*/ 170 h 261"/>
                <a:gd name="T30" fmla="*/ 20 w 198"/>
                <a:gd name="T31" fmla="*/ 112 h 261"/>
                <a:gd name="T32" fmla="*/ 31 w 198"/>
                <a:gd name="T33" fmla="*/ 78 h 261"/>
                <a:gd name="T34" fmla="*/ 26 w 198"/>
                <a:gd name="T35" fmla="*/ 11 h 261"/>
                <a:gd name="T36" fmla="*/ 52 w 198"/>
                <a:gd name="T37" fmla="*/ 0 h 261"/>
                <a:gd name="T38" fmla="*/ 94 w 198"/>
                <a:gd name="T39" fmla="*/ 37 h 261"/>
                <a:gd name="T40" fmla="*/ 115 w 198"/>
                <a:gd name="T41" fmla="*/ 16 h 261"/>
                <a:gd name="T42" fmla="*/ 151 w 198"/>
                <a:gd name="T43" fmla="*/ 7 h 261"/>
                <a:gd name="T44" fmla="*/ 151 w 198"/>
                <a:gd name="T45" fmla="*/ 11 h 261"/>
                <a:gd name="T46" fmla="*/ 159 w 198"/>
                <a:gd name="T47" fmla="*/ 22 h 261"/>
                <a:gd name="T48" fmla="*/ 198 w 198"/>
                <a:gd name="T49" fmla="*/ 78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98" h="261">
                  <a:moveTo>
                    <a:pt x="198" y="78"/>
                  </a:moveTo>
                  <a:cubicBezTo>
                    <a:pt x="198" y="97"/>
                    <a:pt x="198" y="97"/>
                    <a:pt x="198" y="97"/>
                  </a:cubicBezTo>
                  <a:cubicBezTo>
                    <a:pt x="188" y="107"/>
                    <a:pt x="188" y="107"/>
                    <a:pt x="188" y="107"/>
                  </a:cubicBezTo>
                  <a:cubicBezTo>
                    <a:pt x="168" y="111"/>
                    <a:pt x="168" y="111"/>
                    <a:pt x="168" y="111"/>
                  </a:cubicBezTo>
                  <a:cubicBezTo>
                    <a:pt x="148" y="143"/>
                    <a:pt x="148" y="143"/>
                    <a:pt x="148" y="143"/>
                  </a:cubicBezTo>
                  <a:cubicBezTo>
                    <a:pt x="136" y="144"/>
                    <a:pt x="136" y="144"/>
                    <a:pt x="136" y="144"/>
                  </a:cubicBezTo>
                  <a:cubicBezTo>
                    <a:pt x="116" y="147"/>
                    <a:pt x="116" y="147"/>
                    <a:pt x="116" y="147"/>
                  </a:cubicBezTo>
                  <a:cubicBezTo>
                    <a:pt x="116" y="183"/>
                    <a:pt x="116" y="183"/>
                    <a:pt x="116" y="183"/>
                  </a:cubicBezTo>
                  <a:cubicBezTo>
                    <a:pt x="84" y="199"/>
                    <a:pt x="84" y="199"/>
                    <a:pt x="84" y="199"/>
                  </a:cubicBezTo>
                  <a:cubicBezTo>
                    <a:pt x="85" y="202"/>
                    <a:pt x="85" y="202"/>
                    <a:pt x="85" y="202"/>
                  </a:cubicBezTo>
                  <a:cubicBezTo>
                    <a:pt x="47" y="209"/>
                    <a:pt x="47" y="209"/>
                    <a:pt x="47" y="209"/>
                  </a:cubicBezTo>
                  <a:cubicBezTo>
                    <a:pt x="26" y="256"/>
                    <a:pt x="26" y="256"/>
                    <a:pt x="26" y="256"/>
                  </a:cubicBezTo>
                  <a:cubicBezTo>
                    <a:pt x="26" y="256"/>
                    <a:pt x="0" y="261"/>
                    <a:pt x="0" y="256"/>
                  </a:cubicBezTo>
                  <a:cubicBezTo>
                    <a:pt x="0" y="172"/>
                    <a:pt x="0" y="172"/>
                    <a:pt x="0" y="172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20" y="112"/>
                    <a:pt x="20" y="112"/>
                    <a:pt x="20" y="112"/>
                  </a:cubicBezTo>
                  <a:cubicBezTo>
                    <a:pt x="31" y="78"/>
                    <a:pt x="31" y="78"/>
                    <a:pt x="31" y="78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94" y="37"/>
                    <a:pt x="94" y="37"/>
                    <a:pt x="94" y="37"/>
                  </a:cubicBezTo>
                  <a:cubicBezTo>
                    <a:pt x="115" y="16"/>
                    <a:pt x="115" y="16"/>
                    <a:pt x="115" y="16"/>
                  </a:cubicBezTo>
                  <a:cubicBezTo>
                    <a:pt x="151" y="7"/>
                    <a:pt x="151" y="7"/>
                    <a:pt x="151" y="7"/>
                  </a:cubicBezTo>
                  <a:cubicBezTo>
                    <a:pt x="151" y="11"/>
                    <a:pt x="151" y="11"/>
                    <a:pt x="151" y="11"/>
                  </a:cubicBezTo>
                  <a:cubicBezTo>
                    <a:pt x="159" y="22"/>
                    <a:pt x="159" y="22"/>
                    <a:pt x="159" y="22"/>
                  </a:cubicBezTo>
                  <a:lnTo>
                    <a:pt x="198" y="78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41" name="สมุทรปราการ">
              <a:extLst>
                <a:ext uri="{FF2B5EF4-FFF2-40B4-BE49-F238E27FC236}">
                  <a16:creationId xmlns:a16="http://schemas.microsoft.com/office/drawing/2014/main" id="{67D3BC95-7C73-444B-A967-D9F54B6864D4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7879" y="3537324"/>
              <a:ext cx="179228" cy="82299"/>
            </a:xfrm>
            <a:custGeom>
              <a:avLst/>
              <a:gdLst>
                <a:gd name="T0" fmla="*/ 98 w 98"/>
                <a:gd name="T1" fmla="*/ 20 h 45"/>
                <a:gd name="T2" fmla="*/ 84 w 98"/>
                <a:gd name="T3" fmla="*/ 36 h 45"/>
                <a:gd name="T4" fmla="*/ 82 w 98"/>
                <a:gd name="T5" fmla="*/ 45 h 45"/>
                <a:gd name="T6" fmla="*/ 81 w 98"/>
                <a:gd name="T7" fmla="*/ 45 h 45"/>
                <a:gd name="T8" fmla="*/ 66 w 98"/>
                <a:gd name="T9" fmla="*/ 45 h 45"/>
                <a:gd name="T10" fmla="*/ 64 w 98"/>
                <a:gd name="T11" fmla="*/ 44 h 45"/>
                <a:gd name="T12" fmla="*/ 49 w 98"/>
                <a:gd name="T13" fmla="*/ 44 h 45"/>
                <a:gd name="T14" fmla="*/ 36 w 98"/>
                <a:gd name="T15" fmla="*/ 38 h 45"/>
                <a:gd name="T16" fmla="*/ 30 w 98"/>
                <a:gd name="T17" fmla="*/ 38 h 45"/>
                <a:gd name="T18" fmla="*/ 25 w 98"/>
                <a:gd name="T19" fmla="*/ 42 h 45"/>
                <a:gd name="T20" fmla="*/ 15 w 98"/>
                <a:gd name="T21" fmla="*/ 43 h 45"/>
                <a:gd name="T22" fmla="*/ 13 w 98"/>
                <a:gd name="T23" fmla="*/ 45 h 45"/>
                <a:gd name="T24" fmla="*/ 1 w 98"/>
                <a:gd name="T25" fmla="*/ 45 h 45"/>
                <a:gd name="T26" fmla="*/ 2 w 98"/>
                <a:gd name="T27" fmla="*/ 36 h 45"/>
                <a:gd name="T28" fmla="*/ 0 w 98"/>
                <a:gd name="T29" fmla="*/ 27 h 45"/>
                <a:gd name="T30" fmla="*/ 3 w 98"/>
                <a:gd name="T31" fmla="*/ 23 h 45"/>
                <a:gd name="T32" fmla="*/ 8 w 98"/>
                <a:gd name="T33" fmla="*/ 28 h 45"/>
                <a:gd name="T34" fmla="*/ 14 w 98"/>
                <a:gd name="T35" fmla="*/ 28 h 45"/>
                <a:gd name="T36" fmla="*/ 16 w 98"/>
                <a:gd name="T37" fmla="*/ 21 h 45"/>
                <a:gd name="T38" fmla="*/ 15 w 98"/>
                <a:gd name="T39" fmla="*/ 14 h 45"/>
                <a:gd name="T40" fmla="*/ 20 w 98"/>
                <a:gd name="T41" fmla="*/ 9 h 45"/>
                <a:gd name="T42" fmla="*/ 22 w 98"/>
                <a:gd name="T43" fmla="*/ 4 h 45"/>
                <a:gd name="T44" fmla="*/ 27 w 98"/>
                <a:gd name="T45" fmla="*/ 4 h 45"/>
                <a:gd name="T46" fmla="*/ 29 w 98"/>
                <a:gd name="T47" fmla="*/ 11 h 45"/>
                <a:gd name="T48" fmla="*/ 36 w 98"/>
                <a:gd name="T49" fmla="*/ 15 h 45"/>
                <a:gd name="T50" fmla="*/ 50 w 98"/>
                <a:gd name="T51" fmla="*/ 14 h 45"/>
                <a:gd name="T52" fmla="*/ 53 w 98"/>
                <a:gd name="T53" fmla="*/ 0 h 45"/>
                <a:gd name="T54" fmla="*/ 81 w 98"/>
                <a:gd name="T55" fmla="*/ 4 h 45"/>
                <a:gd name="T56" fmla="*/ 80 w 98"/>
                <a:gd name="T57" fmla="*/ 4 h 45"/>
                <a:gd name="T58" fmla="*/ 86 w 98"/>
                <a:gd name="T59" fmla="*/ 9 h 45"/>
                <a:gd name="T60" fmla="*/ 98 w 98"/>
                <a:gd name="T61" fmla="*/ 2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8" h="45">
                  <a:moveTo>
                    <a:pt x="98" y="20"/>
                  </a:moveTo>
                  <a:lnTo>
                    <a:pt x="84" y="36"/>
                  </a:lnTo>
                  <a:lnTo>
                    <a:pt x="82" y="45"/>
                  </a:lnTo>
                  <a:lnTo>
                    <a:pt x="81" y="45"/>
                  </a:lnTo>
                  <a:lnTo>
                    <a:pt x="66" y="45"/>
                  </a:lnTo>
                  <a:lnTo>
                    <a:pt x="64" y="44"/>
                  </a:lnTo>
                  <a:lnTo>
                    <a:pt x="49" y="44"/>
                  </a:lnTo>
                  <a:lnTo>
                    <a:pt x="36" y="38"/>
                  </a:lnTo>
                  <a:lnTo>
                    <a:pt x="30" y="38"/>
                  </a:lnTo>
                  <a:lnTo>
                    <a:pt x="25" y="42"/>
                  </a:lnTo>
                  <a:lnTo>
                    <a:pt x="15" y="43"/>
                  </a:lnTo>
                  <a:lnTo>
                    <a:pt x="13" y="45"/>
                  </a:lnTo>
                  <a:lnTo>
                    <a:pt x="1" y="45"/>
                  </a:lnTo>
                  <a:lnTo>
                    <a:pt x="2" y="36"/>
                  </a:lnTo>
                  <a:lnTo>
                    <a:pt x="0" y="27"/>
                  </a:lnTo>
                  <a:lnTo>
                    <a:pt x="3" y="23"/>
                  </a:lnTo>
                  <a:lnTo>
                    <a:pt x="8" y="28"/>
                  </a:lnTo>
                  <a:lnTo>
                    <a:pt x="14" y="28"/>
                  </a:lnTo>
                  <a:lnTo>
                    <a:pt x="16" y="21"/>
                  </a:lnTo>
                  <a:lnTo>
                    <a:pt x="15" y="14"/>
                  </a:lnTo>
                  <a:lnTo>
                    <a:pt x="20" y="9"/>
                  </a:lnTo>
                  <a:lnTo>
                    <a:pt x="22" y="4"/>
                  </a:lnTo>
                  <a:lnTo>
                    <a:pt x="27" y="4"/>
                  </a:lnTo>
                  <a:lnTo>
                    <a:pt x="29" y="11"/>
                  </a:lnTo>
                  <a:lnTo>
                    <a:pt x="36" y="15"/>
                  </a:lnTo>
                  <a:lnTo>
                    <a:pt x="50" y="14"/>
                  </a:lnTo>
                  <a:lnTo>
                    <a:pt x="53" y="0"/>
                  </a:lnTo>
                  <a:lnTo>
                    <a:pt x="81" y="4"/>
                  </a:lnTo>
                  <a:lnTo>
                    <a:pt x="80" y="4"/>
                  </a:lnTo>
                  <a:lnTo>
                    <a:pt x="86" y="9"/>
                  </a:lnTo>
                  <a:lnTo>
                    <a:pt x="98" y="20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03" name="ลพบุรี">
              <a:extLst>
                <a:ext uri="{FF2B5EF4-FFF2-40B4-BE49-F238E27FC236}">
                  <a16:creationId xmlns:a16="http://schemas.microsoft.com/office/drawing/2014/main" id="{B0CEDEAA-A391-4876-BA9C-30F99F4563F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0564" y="2780178"/>
              <a:ext cx="354798" cy="409663"/>
            </a:xfrm>
            <a:custGeom>
              <a:avLst/>
              <a:gdLst>
                <a:gd name="T0" fmla="*/ 830 w 866"/>
                <a:gd name="T1" fmla="*/ 645 h 1004"/>
                <a:gd name="T2" fmla="*/ 804 w 866"/>
                <a:gd name="T3" fmla="*/ 707 h 1004"/>
                <a:gd name="T4" fmla="*/ 746 w 866"/>
                <a:gd name="T5" fmla="*/ 764 h 1004"/>
                <a:gd name="T6" fmla="*/ 637 w 866"/>
                <a:gd name="T7" fmla="*/ 780 h 1004"/>
                <a:gd name="T8" fmla="*/ 574 w 866"/>
                <a:gd name="T9" fmla="*/ 791 h 1004"/>
                <a:gd name="T10" fmla="*/ 564 w 866"/>
                <a:gd name="T11" fmla="*/ 895 h 1004"/>
                <a:gd name="T12" fmla="*/ 454 w 866"/>
                <a:gd name="T13" fmla="*/ 916 h 1004"/>
                <a:gd name="T14" fmla="*/ 386 w 866"/>
                <a:gd name="T15" fmla="*/ 895 h 1004"/>
                <a:gd name="T16" fmla="*/ 313 w 866"/>
                <a:gd name="T17" fmla="*/ 864 h 1004"/>
                <a:gd name="T18" fmla="*/ 230 w 866"/>
                <a:gd name="T19" fmla="*/ 884 h 1004"/>
                <a:gd name="T20" fmla="*/ 190 w 866"/>
                <a:gd name="T21" fmla="*/ 966 h 1004"/>
                <a:gd name="T22" fmla="*/ 145 w 866"/>
                <a:gd name="T23" fmla="*/ 1003 h 1004"/>
                <a:gd name="T24" fmla="*/ 79 w 866"/>
                <a:gd name="T25" fmla="*/ 994 h 1004"/>
                <a:gd name="T26" fmla="*/ 42 w 866"/>
                <a:gd name="T27" fmla="*/ 848 h 1004"/>
                <a:gd name="T28" fmla="*/ 0 w 866"/>
                <a:gd name="T29" fmla="*/ 775 h 1004"/>
                <a:gd name="T30" fmla="*/ 11 w 866"/>
                <a:gd name="T31" fmla="*/ 697 h 1004"/>
                <a:gd name="T32" fmla="*/ 6 w 866"/>
                <a:gd name="T33" fmla="*/ 616 h 1004"/>
                <a:gd name="T34" fmla="*/ 68 w 866"/>
                <a:gd name="T35" fmla="*/ 566 h 1004"/>
                <a:gd name="T36" fmla="*/ 89 w 866"/>
                <a:gd name="T37" fmla="*/ 509 h 1004"/>
                <a:gd name="T38" fmla="*/ 147 w 866"/>
                <a:gd name="T39" fmla="*/ 420 h 1004"/>
                <a:gd name="T40" fmla="*/ 178 w 866"/>
                <a:gd name="T41" fmla="*/ 326 h 1004"/>
                <a:gd name="T42" fmla="*/ 272 w 866"/>
                <a:gd name="T43" fmla="*/ 274 h 1004"/>
                <a:gd name="T44" fmla="*/ 293 w 866"/>
                <a:gd name="T45" fmla="*/ 206 h 1004"/>
                <a:gd name="T46" fmla="*/ 349 w 866"/>
                <a:gd name="T47" fmla="*/ 164 h 1004"/>
                <a:gd name="T48" fmla="*/ 444 w 866"/>
                <a:gd name="T49" fmla="*/ 233 h 1004"/>
                <a:gd name="T50" fmla="*/ 480 w 866"/>
                <a:gd name="T51" fmla="*/ 347 h 1004"/>
                <a:gd name="T52" fmla="*/ 548 w 866"/>
                <a:gd name="T53" fmla="*/ 394 h 1004"/>
                <a:gd name="T54" fmla="*/ 684 w 866"/>
                <a:gd name="T55" fmla="*/ 368 h 1004"/>
                <a:gd name="T56" fmla="*/ 752 w 866"/>
                <a:gd name="T57" fmla="*/ 352 h 1004"/>
                <a:gd name="T58" fmla="*/ 772 w 866"/>
                <a:gd name="T59" fmla="*/ 159 h 1004"/>
                <a:gd name="T60" fmla="*/ 804 w 866"/>
                <a:gd name="T61" fmla="*/ 24 h 1004"/>
                <a:gd name="T62" fmla="*/ 845 w 866"/>
                <a:gd name="T63" fmla="*/ 3 h 1004"/>
                <a:gd name="T64" fmla="*/ 819 w 866"/>
                <a:gd name="T65" fmla="*/ 165 h 1004"/>
                <a:gd name="T66" fmla="*/ 840 w 866"/>
                <a:gd name="T67" fmla="*/ 332 h 1004"/>
                <a:gd name="T68" fmla="*/ 851 w 866"/>
                <a:gd name="T69" fmla="*/ 399 h 1004"/>
                <a:gd name="T70" fmla="*/ 858 w 866"/>
                <a:gd name="T71" fmla="*/ 543 h 10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66" h="1004">
                  <a:moveTo>
                    <a:pt x="866" y="645"/>
                  </a:moveTo>
                  <a:cubicBezTo>
                    <a:pt x="830" y="645"/>
                    <a:pt x="830" y="645"/>
                    <a:pt x="830" y="645"/>
                  </a:cubicBezTo>
                  <a:cubicBezTo>
                    <a:pt x="825" y="681"/>
                    <a:pt x="825" y="681"/>
                    <a:pt x="825" y="681"/>
                  </a:cubicBezTo>
                  <a:cubicBezTo>
                    <a:pt x="804" y="707"/>
                    <a:pt x="804" y="707"/>
                    <a:pt x="804" y="707"/>
                  </a:cubicBezTo>
                  <a:cubicBezTo>
                    <a:pt x="757" y="718"/>
                    <a:pt x="757" y="718"/>
                    <a:pt x="757" y="718"/>
                  </a:cubicBezTo>
                  <a:cubicBezTo>
                    <a:pt x="746" y="764"/>
                    <a:pt x="746" y="764"/>
                    <a:pt x="746" y="764"/>
                  </a:cubicBezTo>
                  <a:cubicBezTo>
                    <a:pt x="668" y="759"/>
                    <a:pt x="668" y="759"/>
                    <a:pt x="668" y="759"/>
                  </a:cubicBezTo>
                  <a:cubicBezTo>
                    <a:pt x="637" y="780"/>
                    <a:pt x="637" y="780"/>
                    <a:pt x="637" y="780"/>
                  </a:cubicBezTo>
                  <a:cubicBezTo>
                    <a:pt x="595" y="770"/>
                    <a:pt x="595" y="770"/>
                    <a:pt x="595" y="770"/>
                  </a:cubicBezTo>
                  <a:cubicBezTo>
                    <a:pt x="574" y="791"/>
                    <a:pt x="574" y="791"/>
                    <a:pt x="574" y="791"/>
                  </a:cubicBezTo>
                  <a:cubicBezTo>
                    <a:pt x="585" y="827"/>
                    <a:pt x="585" y="827"/>
                    <a:pt x="585" y="827"/>
                  </a:cubicBezTo>
                  <a:cubicBezTo>
                    <a:pt x="564" y="895"/>
                    <a:pt x="564" y="895"/>
                    <a:pt x="564" y="895"/>
                  </a:cubicBezTo>
                  <a:cubicBezTo>
                    <a:pt x="522" y="874"/>
                    <a:pt x="522" y="874"/>
                    <a:pt x="522" y="874"/>
                  </a:cubicBezTo>
                  <a:cubicBezTo>
                    <a:pt x="454" y="916"/>
                    <a:pt x="454" y="916"/>
                    <a:pt x="454" y="916"/>
                  </a:cubicBezTo>
                  <a:cubicBezTo>
                    <a:pt x="418" y="895"/>
                    <a:pt x="418" y="895"/>
                    <a:pt x="418" y="895"/>
                  </a:cubicBezTo>
                  <a:cubicBezTo>
                    <a:pt x="386" y="895"/>
                    <a:pt x="386" y="895"/>
                    <a:pt x="386" y="895"/>
                  </a:cubicBezTo>
                  <a:cubicBezTo>
                    <a:pt x="360" y="864"/>
                    <a:pt x="360" y="864"/>
                    <a:pt x="360" y="864"/>
                  </a:cubicBezTo>
                  <a:cubicBezTo>
                    <a:pt x="313" y="864"/>
                    <a:pt x="313" y="864"/>
                    <a:pt x="313" y="864"/>
                  </a:cubicBezTo>
                  <a:cubicBezTo>
                    <a:pt x="308" y="864"/>
                    <a:pt x="287" y="853"/>
                    <a:pt x="287" y="853"/>
                  </a:cubicBezTo>
                  <a:cubicBezTo>
                    <a:pt x="230" y="884"/>
                    <a:pt x="230" y="884"/>
                    <a:pt x="230" y="884"/>
                  </a:cubicBezTo>
                  <a:cubicBezTo>
                    <a:pt x="214" y="937"/>
                    <a:pt x="214" y="937"/>
                    <a:pt x="214" y="937"/>
                  </a:cubicBezTo>
                  <a:cubicBezTo>
                    <a:pt x="190" y="966"/>
                    <a:pt x="190" y="966"/>
                    <a:pt x="190" y="966"/>
                  </a:cubicBezTo>
                  <a:cubicBezTo>
                    <a:pt x="157" y="1004"/>
                    <a:pt x="157" y="1004"/>
                    <a:pt x="157" y="1004"/>
                  </a:cubicBezTo>
                  <a:cubicBezTo>
                    <a:pt x="145" y="1003"/>
                    <a:pt x="145" y="1003"/>
                    <a:pt x="145" y="1003"/>
                  </a:cubicBezTo>
                  <a:cubicBezTo>
                    <a:pt x="84" y="995"/>
                    <a:pt x="84" y="995"/>
                    <a:pt x="84" y="995"/>
                  </a:cubicBezTo>
                  <a:cubicBezTo>
                    <a:pt x="79" y="994"/>
                    <a:pt x="79" y="994"/>
                    <a:pt x="79" y="994"/>
                  </a:cubicBezTo>
                  <a:cubicBezTo>
                    <a:pt x="42" y="957"/>
                    <a:pt x="42" y="957"/>
                    <a:pt x="42" y="957"/>
                  </a:cubicBezTo>
                  <a:cubicBezTo>
                    <a:pt x="42" y="848"/>
                    <a:pt x="42" y="848"/>
                    <a:pt x="42" y="848"/>
                  </a:cubicBezTo>
                  <a:cubicBezTo>
                    <a:pt x="11" y="793"/>
                    <a:pt x="11" y="793"/>
                    <a:pt x="11" y="793"/>
                  </a:cubicBezTo>
                  <a:cubicBezTo>
                    <a:pt x="0" y="775"/>
                    <a:pt x="0" y="775"/>
                    <a:pt x="0" y="775"/>
                  </a:cubicBezTo>
                  <a:cubicBezTo>
                    <a:pt x="21" y="728"/>
                    <a:pt x="21" y="728"/>
                    <a:pt x="21" y="728"/>
                  </a:cubicBezTo>
                  <a:cubicBezTo>
                    <a:pt x="11" y="697"/>
                    <a:pt x="11" y="697"/>
                    <a:pt x="11" y="697"/>
                  </a:cubicBezTo>
                  <a:cubicBezTo>
                    <a:pt x="32" y="650"/>
                    <a:pt x="32" y="650"/>
                    <a:pt x="32" y="650"/>
                  </a:cubicBezTo>
                  <a:cubicBezTo>
                    <a:pt x="6" y="616"/>
                    <a:pt x="6" y="616"/>
                    <a:pt x="6" y="616"/>
                  </a:cubicBezTo>
                  <a:cubicBezTo>
                    <a:pt x="27" y="592"/>
                    <a:pt x="27" y="592"/>
                    <a:pt x="27" y="592"/>
                  </a:cubicBezTo>
                  <a:cubicBezTo>
                    <a:pt x="27" y="592"/>
                    <a:pt x="63" y="572"/>
                    <a:pt x="68" y="566"/>
                  </a:cubicBezTo>
                  <a:cubicBezTo>
                    <a:pt x="71" y="563"/>
                    <a:pt x="77" y="547"/>
                    <a:pt x="82" y="533"/>
                  </a:cubicBezTo>
                  <a:cubicBezTo>
                    <a:pt x="86" y="520"/>
                    <a:pt x="89" y="509"/>
                    <a:pt x="89" y="509"/>
                  </a:cubicBezTo>
                  <a:cubicBezTo>
                    <a:pt x="152" y="462"/>
                    <a:pt x="152" y="462"/>
                    <a:pt x="152" y="462"/>
                  </a:cubicBezTo>
                  <a:cubicBezTo>
                    <a:pt x="147" y="420"/>
                    <a:pt x="147" y="420"/>
                    <a:pt x="147" y="420"/>
                  </a:cubicBezTo>
                  <a:cubicBezTo>
                    <a:pt x="183" y="389"/>
                    <a:pt x="183" y="389"/>
                    <a:pt x="183" y="389"/>
                  </a:cubicBezTo>
                  <a:cubicBezTo>
                    <a:pt x="178" y="326"/>
                    <a:pt x="178" y="326"/>
                    <a:pt x="178" y="326"/>
                  </a:cubicBezTo>
                  <a:cubicBezTo>
                    <a:pt x="220" y="274"/>
                    <a:pt x="220" y="274"/>
                    <a:pt x="220" y="274"/>
                  </a:cubicBezTo>
                  <a:cubicBezTo>
                    <a:pt x="272" y="274"/>
                    <a:pt x="272" y="274"/>
                    <a:pt x="272" y="274"/>
                  </a:cubicBezTo>
                  <a:cubicBezTo>
                    <a:pt x="303" y="253"/>
                    <a:pt x="303" y="253"/>
                    <a:pt x="303" y="253"/>
                  </a:cubicBezTo>
                  <a:cubicBezTo>
                    <a:pt x="293" y="206"/>
                    <a:pt x="293" y="206"/>
                    <a:pt x="293" y="206"/>
                  </a:cubicBezTo>
                  <a:cubicBezTo>
                    <a:pt x="313" y="180"/>
                    <a:pt x="313" y="180"/>
                    <a:pt x="313" y="180"/>
                  </a:cubicBezTo>
                  <a:cubicBezTo>
                    <a:pt x="349" y="164"/>
                    <a:pt x="349" y="164"/>
                    <a:pt x="349" y="164"/>
                  </a:cubicBezTo>
                  <a:cubicBezTo>
                    <a:pt x="381" y="206"/>
                    <a:pt x="381" y="206"/>
                    <a:pt x="381" y="206"/>
                  </a:cubicBezTo>
                  <a:cubicBezTo>
                    <a:pt x="444" y="233"/>
                    <a:pt x="444" y="233"/>
                    <a:pt x="444" y="233"/>
                  </a:cubicBezTo>
                  <a:cubicBezTo>
                    <a:pt x="444" y="316"/>
                    <a:pt x="444" y="316"/>
                    <a:pt x="444" y="316"/>
                  </a:cubicBezTo>
                  <a:cubicBezTo>
                    <a:pt x="480" y="347"/>
                    <a:pt x="480" y="347"/>
                    <a:pt x="480" y="347"/>
                  </a:cubicBezTo>
                  <a:cubicBezTo>
                    <a:pt x="491" y="394"/>
                    <a:pt x="491" y="394"/>
                    <a:pt x="491" y="394"/>
                  </a:cubicBezTo>
                  <a:cubicBezTo>
                    <a:pt x="548" y="394"/>
                    <a:pt x="548" y="394"/>
                    <a:pt x="548" y="394"/>
                  </a:cubicBezTo>
                  <a:cubicBezTo>
                    <a:pt x="652" y="347"/>
                    <a:pt x="652" y="347"/>
                    <a:pt x="652" y="347"/>
                  </a:cubicBezTo>
                  <a:cubicBezTo>
                    <a:pt x="684" y="368"/>
                    <a:pt x="684" y="368"/>
                    <a:pt x="684" y="368"/>
                  </a:cubicBezTo>
                  <a:cubicBezTo>
                    <a:pt x="720" y="373"/>
                    <a:pt x="720" y="373"/>
                    <a:pt x="720" y="373"/>
                  </a:cubicBezTo>
                  <a:cubicBezTo>
                    <a:pt x="752" y="352"/>
                    <a:pt x="752" y="352"/>
                    <a:pt x="752" y="352"/>
                  </a:cubicBezTo>
                  <a:cubicBezTo>
                    <a:pt x="752" y="238"/>
                    <a:pt x="752" y="238"/>
                    <a:pt x="752" y="238"/>
                  </a:cubicBezTo>
                  <a:cubicBezTo>
                    <a:pt x="772" y="159"/>
                    <a:pt x="772" y="159"/>
                    <a:pt x="772" y="159"/>
                  </a:cubicBezTo>
                  <a:cubicBezTo>
                    <a:pt x="819" y="55"/>
                    <a:pt x="819" y="55"/>
                    <a:pt x="819" y="55"/>
                  </a:cubicBezTo>
                  <a:cubicBezTo>
                    <a:pt x="804" y="24"/>
                    <a:pt x="804" y="24"/>
                    <a:pt x="804" y="24"/>
                  </a:cubicBezTo>
                  <a:cubicBezTo>
                    <a:pt x="807" y="0"/>
                    <a:pt x="807" y="0"/>
                    <a:pt x="807" y="0"/>
                  </a:cubicBezTo>
                  <a:cubicBezTo>
                    <a:pt x="845" y="3"/>
                    <a:pt x="845" y="3"/>
                    <a:pt x="845" y="3"/>
                  </a:cubicBezTo>
                  <a:cubicBezTo>
                    <a:pt x="856" y="60"/>
                    <a:pt x="856" y="60"/>
                    <a:pt x="856" y="60"/>
                  </a:cubicBezTo>
                  <a:cubicBezTo>
                    <a:pt x="819" y="165"/>
                    <a:pt x="819" y="165"/>
                    <a:pt x="819" y="165"/>
                  </a:cubicBezTo>
                  <a:cubicBezTo>
                    <a:pt x="840" y="227"/>
                    <a:pt x="840" y="227"/>
                    <a:pt x="840" y="227"/>
                  </a:cubicBezTo>
                  <a:cubicBezTo>
                    <a:pt x="840" y="332"/>
                    <a:pt x="840" y="332"/>
                    <a:pt x="840" y="332"/>
                  </a:cubicBezTo>
                  <a:cubicBezTo>
                    <a:pt x="858" y="337"/>
                    <a:pt x="858" y="337"/>
                    <a:pt x="858" y="337"/>
                  </a:cubicBezTo>
                  <a:cubicBezTo>
                    <a:pt x="851" y="399"/>
                    <a:pt x="851" y="399"/>
                    <a:pt x="851" y="399"/>
                  </a:cubicBezTo>
                  <a:cubicBezTo>
                    <a:pt x="856" y="514"/>
                    <a:pt x="856" y="514"/>
                    <a:pt x="856" y="514"/>
                  </a:cubicBezTo>
                  <a:cubicBezTo>
                    <a:pt x="858" y="543"/>
                    <a:pt x="858" y="543"/>
                    <a:pt x="858" y="543"/>
                  </a:cubicBezTo>
                  <a:lnTo>
                    <a:pt x="866" y="645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91" name="เพชรบูรณ์">
              <a:extLst>
                <a:ext uri="{FF2B5EF4-FFF2-40B4-BE49-F238E27FC236}">
                  <a16:creationId xmlns:a16="http://schemas.microsoft.com/office/drawing/2014/main" id="{E685D3DD-F081-4853-ADE6-93D39BD1560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99205" y="2242495"/>
              <a:ext cx="413321" cy="698622"/>
            </a:xfrm>
            <a:custGeom>
              <a:avLst/>
              <a:gdLst>
                <a:gd name="T0" fmla="*/ 1007 w 1010"/>
                <a:gd name="T1" fmla="*/ 423 h 1711"/>
                <a:gd name="T2" fmla="*/ 979 w 1010"/>
                <a:gd name="T3" fmla="*/ 465 h 1711"/>
                <a:gd name="T4" fmla="*/ 918 w 1010"/>
                <a:gd name="T5" fmla="*/ 454 h 1711"/>
                <a:gd name="T6" fmla="*/ 845 w 1010"/>
                <a:gd name="T7" fmla="*/ 444 h 1711"/>
                <a:gd name="T8" fmla="*/ 767 w 1010"/>
                <a:gd name="T9" fmla="*/ 517 h 1711"/>
                <a:gd name="T10" fmla="*/ 762 w 1010"/>
                <a:gd name="T11" fmla="*/ 579 h 1711"/>
                <a:gd name="T12" fmla="*/ 736 w 1010"/>
                <a:gd name="T13" fmla="*/ 642 h 1711"/>
                <a:gd name="T14" fmla="*/ 621 w 1010"/>
                <a:gd name="T15" fmla="*/ 840 h 1711"/>
                <a:gd name="T16" fmla="*/ 600 w 1010"/>
                <a:gd name="T17" fmla="*/ 1064 h 1711"/>
                <a:gd name="T18" fmla="*/ 647 w 1010"/>
                <a:gd name="T19" fmla="*/ 1143 h 1711"/>
                <a:gd name="T20" fmla="*/ 616 w 1010"/>
                <a:gd name="T21" fmla="*/ 1205 h 1711"/>
                <a:gd name="T22" fmla="*/ 600 w 1010"/>
                <a:gd name="T23" fmla="*/ 1252 h 1711"/>
                <a:gd name="T24" fmla="*/ 614 w 1010"/>
                <a:gd name="T25" fmla="*/ 1317 h 1711"/>
                <a:gd name="T26" fmla="*/ 626 w 1010"/>
                <a:gd name="T27" fmla="*/ 1372 h 1711"/>
                <a:gd name="T28" fmla="*/ 559 w 1010"/>
                <a:gd name="T29" fmla="*/ 1555 h 1711"/>
                <a:gd name="T30" fmla="*/ 527 w 1010"/>
                <a:gd name="T31" fmla="*/ 1690 h 1711"/>
                <a:gd name="T32" fmla="*/ 459 w 1010"/>
                <a:gd name="T33" fmla="*/ 1664 h 1711"/>
                <a:gd name="T34" fmla="*/ 298 w 1010"/>
                <a:gd name="T35" fmla="*/ 1711 h 1711"/>
                <a:gd name="T36" fmla="*/ 251 w 1010"/>
                <a:gd name="T37" fmla="*/ 1633 h 1711"/>
                <a:gd name="T38" fmla="*/ 188 w 1010"/>
                <a:gd name="T39" fmla="*/ 1523 h 1711"/>
                <a:gd name="T40" fmla="*/ 141 w 1010"/>
                <a:gd name="T41" fmla="*/ 1461 h 1711"/>
                <a:gd name="T42" fmla="*/ 156 w 1010"/>
                <a:gd name="T43" fmla="*/ 1319 h 1711"/>
                <a:gd name="T44" fmla="*/ 152 w 1010"/>
                <a:gd name="T45" fmla="*/ 1195 h 1711"/>
                <a:gd name="T46" fmla="*/ 105 w 1010"/>
                <a:gd name="T47" fmla="*/ 1148 h 1711"/>
                <a:gd name="T48" fmla="*/ 131 w 1010"/>
                <a:gd name="T49" fmla="*/ 1122 h 1711"/>
                <a:gd name="T50" fmla="*/ 32 w 1010"/>
                <a:gd name="T51" fmla="*/ 1054 h 1711"/>
                <a:gd name="T52" fmla="*/ 0 w 1010"/>
                <a:gd name="T53" fmla="*/ 934 h 1711"/>
                <a:gd name="T54" fmla="*/ 0 w 1010"/>
                <a:gd name="T55" fmla="*/ 798 h 1711"/>
                <a:gd name="T56" fmla="*/ 47 w 1010"/>
                <a:gd name="T57" fmla="*/ 757 h 1711"/>
                <a:gd name="T58" fmla="*/ 68 w 1010"/>
                <a:gd name="T59" fmla="*/ 699 h 1711"/>
                <a:gd name="T60" fmla="*/ 136 w 1010"/>
                <a:gd name="T61" fmla="*/ 652 h 1711"/>
                <a:gd name="T62" fmla="*/ 178 w 1010"/>
                <a:gd name="T63" fmla="*/ 564 h 1711"/>
                <a:gd name="T64" fmla="*/ 204 w 1010"/>
                <a:gd name="T65" fmla="*/ 480 h 1711"/>
                <a:gd name="T66" fmla="*/ 230 w 1010"/>
                <a:gd name="T67" fmla="*/ 392 h 1711"/>
                <a:gd name="T68" fmla="*/ 293 w 1010"/>
                <a:gd name="T69" fmla="*/ 329 h 1711"/>
                <a:gd name="T70" fmla="*/ 339 w 1010"/>
                <a:gd name="T71" fmla="*/ 277 h 1711"/>
                <a:gd name="T72" fmla="*/ 371 w 1010"/>
                <a:gd name="T73" fmla="*/ 261 h 1711"/>
                <a:gd name="T74" fmla="*/ 418 w 1010"/>
                <a:gd name="T75" fmla="*/ 141 h 1711"/>
                <a:gd name="T76" fmla="*/ 522 w 1010"/>
                <a:gd name="T77" fmla="*/ 105 h 1711"/>
                <a:gd name="T78" fmla="*/ 553 w 1010"/>
                <a:gd name="T79" fmla="*/ 73 h 1711"/>
                <a:gd name="T80" fmla="*/ 668 w 1010"/>
                <a:gd name="T81" fmla="*/ 0 h 1711"/>
                <a:gd name="T82" fmla="*/ 725 w 1010"/>
                <a:gd name="T83" fmla="*/ 58 h 1711"/>
                <a:gd name="T84" fmla="*/ 772 w 1010"/>
                <a:gd name="T85" fmla="*/ 115 h 1711"/>
                <a:gd name="T86" fmla="*/ 809 w 1010"/>
                <a:gd name="T87" fmla="*/ 183 h 1711"/>
                <a:gd name="T88" fmla="*/ 856 w 1010"/>
                <a:gd name="T89" fmla="*/ 131 h 1711"/>
                <a:gd name="T90" fmla="*/ 898 w 1010"/>
                <a:gd name="T91" fmla="*/ 162 h 1711"/>
                <a:gd name="T92" fmla="*/ 918 w 1010"/>
                <a:gd name="T93" fmla="*/ 225 h 1711"/>
                <a:gd name="T94" fmla="*/ 913 w 1010"/>
                <a:gd name="T95" fmla="*/ 277 h 1711"/>
                <a:gd name="T96" fmla="*/ 939 w 1010"/>
                <a:gd name="T97" fmla="*/ 329 h 1711"/>
                <a:gd name="T98" fmla="*/ 955 w 1010"/>
                <a:gd name="T99" fmla="*/ 392 h 1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10" h="1711">
                  <a:moveTo>
                    <a:pt x="1010" y="381"/>
                  </a:moveTo>
                  <a:cubicBezTo>
                    <a:pt x="1007" y="423"/>
                    <a:pt x="1007" y="423"/>
                    <a:pt x="1007" y="423"/>
                  </a:cubicBezTo>
                  <a:cubicBezTo>
                    <a:pt x="1002" y="430"/>
                    <a:pt x="1002" y="430"/>
                    <a:pt x="1002" y="430"/>
                  </a:cubicBezTo>
                  <a:cubicBezTo>
                    <a:pt x="979" y="465"/>
                    <a:pt x="979" y="465"/>
                    <a:pt x="979" y="465"/>
                  </a:cubicBezTo>
                  <a:cubicBezTo>
                    <a:pt x="950" y="475"/>
                    <a:pt x="950" y="475"/>
                    <a:pt x="950" y="475"/>
                  </a:cubicBezTo>
                  <a:cubicBezTo>
                    <a:pt x="918" y="454"/>
                    <a:pt x="918" y="454"/>
                    <a:pt x="918" y="454"/>
                  </a:cubicBezTo>
                  <a:cubicBezTo>
                    <a:pt x="866" y="465"/>
                    <a:pt x="866" y="465"/>
                    <a:pt x="866" y="465"/>
                  </a:cubicBezTo>
                  <a:cubicBezTo>
                    <a:pt x="845" y="444"/>
                    <a:pt x="845" y="444"/>
                    <a:pt x="845" y="444"/>
                  </a:cubicBezTo>
                  <a:cubicBezTo>
                    <a:pt x="788" y="465"/>
                    <a:pt x="788" y="465"/>
                    <a:pt x="788" y="465"/>
                  </a:cubicBezTo>
                  <a:cubicBezTo>
                    <a:pt x="767" y="517"/>
                    <a:pt x="767" y="517"/>
                    <a:pt x="767" y="517"/>
                  </a:cubicBezTo>
                  <a:cubicBezTo>
                    <a:pt x="751" y="543"/>
                    <a:pt x="751" y="543"/>
                    <a:pt x="751" y="543"/>
                  </a:cubicBezTo>
                  <a:cubicBezTo>
                    <a:pt x="762" y="579"/>
                    <a:pt x="762" y="579"/>
                    <a:pt x="762" y="579"/>
                  </a:cubicBezTo>
                  <a:cubicBezTo>
                    <a:pt x="731" y="595"/>
                    <a:pt x="731" y="595"/>
                    <a:pt x="731" y="595"/>
                  </a:cubicBezTo>
                  <a:cubicBezTo>
                    <a:pt x="736" y="642"/>
                    <a:pt x="736" y="642"/>
                    <a:pt x="736" y="642"/>
                  </a:cubicBezTo>
                  <a:cubicBezTo>
                    <a:pt x="647" y="762"/>
                    <a:pt x="647" y="762"/>
                    <a:pt x="647" y="762"/>
                  </a:cubicBezTo>
                  <a:cubicBezTo>
                    <a:pt x="621" y="840"/>
                    <a:pt x="621" y="840"/>
                    <a:pt x="621" y="840"/>
                  </a:cubicBezTo>
                  <a:cubicBezTo>
                    <a:pt x="626" y="924"/>
                    <a:pt x="626" y="924"/>
                    <a:pt x="626" y="924"/>
                  </a:cubicBezTo>
                  <a:cubicBezTo>
                    <a:pt x="600" y="1064"/>
                    <a:pt x="600" y="1064"/>
                    <a:pt x="600" y="1064"/>
                  </a:cubicBezTo>
                  <a:cubicBezTo>
                    <a:pt x="658" y="1117"/>
                    <a:pt x="658" y="1117"/>
                    <a:pt x="658" y="1117"/>
                  </a:cubicBezTo>
                  <a:cubicBezTo>
                    <a:pt x="647" y="1143"/>
                    <a:pt x="647" y="1143"/>
                    <a:pt x="647" y="1143"/>
                  </a:cubicBezTo>
                  <a:cubicBezTo>
                    <a:pt x="647" y="1179"/>
                    <a:pt x="647" y="1179"/>
                    <a:pt x="647" y="1179"/>
                  </a:cubicBezTo>
                  <a:cubicBezTo>
                    <a:pt x="616" y="1205"/>
                    <a:pt x="616" y="1205"/>
                    <a:pt x="616" y="1205"/>
                  </a:cubicBezTo>
                  <a:cubicBezTo>
                    <a:pt x="613" y="1213"/>
                    <a:pt x="613" y="1213"/>
                    <a:pt x="613" y="1213"/>
                  </a:cubicBezTo>
                  <a:cubicBezTo>
                    <a:pt x="600" y="1252"/>
                    <a:pt x="600" y="1252"/>
                    <a:pt x="600" y="1252"/>
                  </a:cubicBezTo>
                  <a:cubicBezTo>
                    <a:pt x="616" y="1304"/>
                    <a:pt x="616" y="1304"/>
                    <a:pt x="616" y="1304"/>
                  </a:cubicBezTo>
                  <a:cubicBezTo>
                    <a:pt x="614" y="1317"/>
                    <a:pt x="614" y="1317"/>
                    <a:pt x="614" y="1317"/>
                  </a:cubicBezTo>
                  <a:cubicBezTo>
                    <a:pt x="611" y="1341"/>
                    <a:pt x="611" y="1341"/>
                    <a:pt x="611" y="1341"/>
                  </a:cubicBezTo>
                  <a:cubicBezTo>
                    <a:pt x="626" y="1372"/>
                    <a:pt x="626" y="1372"/>
                    <a:pt x="626" y="1372"/>
                  </a:cubicBezTo>
                  <a:cubicBezTo>
                    <a:pt x="579" y="1476"/>
                    <a:pt x="579" y="1476"/>
                    <a:pt x="579" y="1476"/>
                  </a:cubicBezTo>
                  <a:cubicBezTo>
                    <a:pt x="559" y="1555"/>
                    <a:pt x="559" y="1555"/>
                    <a:pt x="559" y="1555"/>
                  </a:cubicBezTo>
                  <a:cubicBezTo>
                    <a:pt x="559" y="1669"/>
                    <a:pt x="559" y="1669"/>
                    <a:pt x="559" y="1669"/>
                  </a:cubicBezTo>
                  <a:cubicBezTo>
                    <a:pt x="527" y="1690"/>
                    <a:pt x="527" y="1690"/>
                    <a:pt x="527" y="1690"/>
                  </a:cubicBezTo>
                  <a:cubicBezTo>
                    <a:pt x="491" y="1685"/>
                    <a:pt x="491" y="1685"/>
                    <a:pt x="491" y="1685"/>
                  </a:cubicBezTo>
                  <a:cubicBezTo>
                    <a:pt x="459" y="1664"/>
                    <a:pt x="459" y="1664"/>
                    <a:pt x="459" y="1664"/>
                  </a:cubicBezTo>
                  <a:cubicBezTo>
                    <a:pt x="355" y="1711"/>
                    <a:pt x="355" y="1711"/>
                    <a:pt x="355" y="1711"/>
                  </a:cubicBezTo>
                  <a:cubicBezTo>
                    <a:pt x="298" y="1711"/>
                    <a:pt x="298" y="1711"/>
                    <a:pt x="298" y="1711"/>
                  </a:cubicBezTo>
                  <a:cubicBezTo>
                    <a:pt x="287" y="1664"/>
                    <a:pt x="287" y="1664"/>
                    <a:pt x="287" y="1664"/>
                  </a:cubicBezTo>
                  <a:cubicBezTo>
                    <a:pt x="251" y="1633"/>
                    <a:pt x="251" y="1633"/>
                    <a:pt x="251" y="1633"/>
                  </a:cubicBezTo>
                  <a:cubicBezTo>
                    <a:pt x="251" y="1550"/>
                    <a:pt x="251" y="1550"/>
                    <a:pt x="251" y="1550"/>
                  </a:cubicBezTo>
                  <a:cubicBezTo>
                    <a:pt x="188" y="1523"/>
                    <a:pt x="188" y="1523"/>
                    <a:pt x="188" y="1523"/>
                  </a:cubicBezTo>
                  <a:cubicBezTo>
                    <a:pt x="156" y="1481"/>
                    <a:pt x="156" y="1481"/>
                    <a:pt x="156" y="1481"/>
                  </a:cubicBezTo>
                  <a:cubicBezTo>
                    <a:pt x="141" y="1461"/>
                    <a:pt x="141" y="1461"/>
                    <a:pt x="141" y="1461"/>
                  </a:cubicBezTo>
                  <a:cubicBezTo>
                    <a:pt x="167" y="1367"/>
                    <a:pt x="167" y="1367"/>
                    <a:pt x="167" y="1367"/>
                  </a:cubicBezTo>
                  <a:cubicBezTo>
                    <a:pt x="156" y="1319"/>
                    <a:pt x="156" y="1319"/>
                    <a:pt x="156" y="1319"/>
                  </a:cubicBezTo>
                  <a:cubicBezTo>
                    <a:pt x="136" y="1231"/>
                    <a:pt x="136" y="1231"/>
                    <a:pt x="136" y="1231"/>
                  </a:cubicBezTo>
                  <a:cubicBezTo>
                    <a:pt x="152" y="1195"/>
                    <a:pt x="152" y="1195"/>
                    <a:pt x="152" y="1195"/>
                  </a:cubicBezTo>
                  <a:cubicBezTo>
                    <a:pt x="105" y="1184"/>
                    <a:pt x="105" y="1184"/>
                    <a:pt x="105" y="1184"/>
                  </a:cubicBezTo>
                  <a:cubicBezTo>
                    <a:pt x="105" y="1148"/>
                    <a:pt x="105" y="1148"/>
                    <a:pt x="105" y="1148"/>
                  </a:cubicBezTo>
                  <a:cubicBezTo>
                    <a:pt x="108" y="1145"/>
                    <a:pt x="108" y="1145"/>
                    <a:pt x="108" y="1145"/>
                  </a:cubicBezTo>
                  <a:cubicBezTo>
                    <a:pt x="131" y="1122"/>
                    <a:pt x="131" y="1122"/>
                    <a:pt x="131" y="1122"/>
                  </a:cubicBezTo>
                  <a:cubicBezTo>
                    <a:pt x="115" y="1085"/>
                    <a:pt x="115" y="1085"/>
                    <a:pt x="115" y="1085"/>
                  </a:cubicBezTo>
                  <a:cubicBezTo>
                    <a:pt x="32" y="1054"/>
                    <a:pt x="32" y="1054"/>
                    <a:pt x="32" y="1054"/>
                  </a:cubicBezTo>
                  <a:cubicBezTo>
                    <a:pt x="0" y="1028"/>
                    <a:pt x="0" y="1028"/>
                    <a:pt x="0" y="1028"/>
                  </a:cubicBezTo>
                  <a:cubicBezTo>
                    <a:pt x="0" y="934"/>
                    <a:pt x="0" y="934"/>
                    <a:pt x="0" y="934"/>
                  </a:cubicBezTo>
                  <a:cubicBezTo>
                    <a:pt x="63" y="861"/>
                    <a:pt x="63" y="861"/>
                    <a:pt x="63" y="861"/>
                  </a:cubicBezTo>
                  <a:cubicBezTo>
                    <a:pt x="0" y="798"/>
                    <a:pt x="0" y="798"/>
                    <a:pt x="0" y="798"/>
                  </a:cubicBezTo>
                  <a:cubicBezTo>
                    <a:pt x="12" y="782"/>
                    <a:pt x="12" y="782"/>
                    <a:pt x="12" y="782"/>
                  </a:cubicBezTo>
                  <a:cubicBezTo>
                    <a:pt x="47" y="757"/>
                    <a:pt x="47" y="757"/>
                    <a:pt x="47" y="757"/>
                  </a:cubicBezTo>
                  <a:cubicBezTo>
                    <a:pt x="58" y="720"/>
                    <a:pt x="58" y="720"/>
                    <a:pt x="58" y="720"/>
                  </a:cubicBezTo>
                  <a:cubicBezTo>
                    <a:pt x="68" y="699"/>
                    <a:pt x="68" y="699"/>
                    <a:pt x="68" y="699"/>
                  </a:cubicBezTo>
                  <a:cubicBezTo>
                    <a:pt x="105" y="694"/>
                    <a:pt x="105" y="694"/>
                    <a:pt x="105" y="694"/>
                  </a:cubicBezTo>
                  <a:cubicBezTo>
                    <a:pt x="136" y="652"/>
                    <a:pt x="136" y="652"/>
                    <a:pt x="136" y="652"/>
                  </a:cubicBezTo>
                  <a:cubicBezTo>
                    <a:pt x="188" y="585"/>
                    <a:pt x="188" y="585"/>
                    <a:pt x="188" y="585"/>
                  </a:cubicBezTo>
                  <a:cubicBezTo>
                    <a:pt x="178" y="564"/>
                    <a:pt x="178" y="564"/>
                    <a:pt x="178" y="564"/>
                  </a:cubicBezTo>
                  <a:cubicBezTo>
                    <a:pt x="178" y="522"/>
                    <a:pt x="178" y="522"/>
                    <a:pt x="178" y="522"/>
                  </a:cubicBezTo>
                  <a:cubicBezTo>
                    <a:pt x="204" y="480"/>
                    <a:pt x="204" y="480"/>
                    <a:pt x="204" y="480"/>
                  </a:cubicBezTo>
                  <a:cubicBezTo>
                    <a:pt x="266" y="459"/>
                    <a:pt x="266" y="459"/>
                    <a:pt x="266" y="459"/>
                  </a:cubicBezTo>
                  <a:cubicBezTo>
                    <a:pt x="230" y="392"/>
                    <a:pt x="230" y="392"/>
                    <a:pt x="230" y="392"/>
                  </a:cubicBezTo>
                  <a:cubicBezTo>
                    <a:pt x="230" y="360"/>
                    <a:pt x="230" y="360"/>
                    <a:pt x="230" y="360"/>
                  </a:cubicBezTo>
                  <a:cubicBezTo>
                    <a:pt x="293" y="329"/>
                    <a:pt x="293" y="329"/>
                    <a:pt x="293" y="329"/>
                  </a:cubicBezTo>
                  <a:cubicBezTo>
                    <a:pt x="293" y="303"/>
                    <a:pt x="293" y="303"/>
                    <a:pt x="293" y="303"/>
                  </a:cubicBezTo>
                  <a:cubicBezTo>
                    <a:pt x="339" y="277"/>
                    <a:pt x="339" y="277"/>
                    <a:pt x="339" y="277"/>
                  </a:cubicBezTo>
                  <a:cubicBezTo>
                    <a:pt x="339" y="225"/>
                    <a:pt x="339" y="225"/>
                    <a:pt x="339" y="225"/>
                  </a:cubicBezTo>
                  <a:cubicBezTo>
                    <a:pt x="371" y="261"/>
                    <a:pt x="371" y="261"/>
                    <a:pt x="371" y="261"/>
                  </a:cubicBezTo>
                  <a:cubicBezTo>
                    <a:pt x="407" y="246"/>
                    <a:pt x="407" y="246"/>
                    <a:pt x="407" y="246"/>
                  </a:cubicBezTo>
                  <a:cubicBezTo>
                    <a:pt x="418" y="141"/>
                    <a:pt x="418" y="141"/>
                    <a:pt x="418" y="141"/>
                  </a:cubicBezTo>
                  <a:cubicBezTo>
                    <a:pt x="496" y="94"/>
                    <a:pt x="496" y="94"/>
                    <a:pt x="496" y="94"/>
                  </a:cubicBezTo>
                  <a:cubicBezTo>
                    <a:pt x="522" y="105"/>
                    <a:pt x="522" y="105"/>
                    <a:pt x="522" y="105"/>
                  </a:cubicBezTo>
                  <a:cubicBezTo>
                    <a:pt x="532" y="68"/>
                    <a:pt x="532" y="68"/>
                    <a:pt x="532" y="68"/>
                  </a:cubicBezTo>
                  <a:cubicBezTo>
                    <a:pt x="553" y="73"/>
                    <a:pt x="553" y="73"/>
                    <a:pt x="553" y="73"/>
                  </a:cubicBezTo>
                  <a:cubicBezTo>
                    <a:pt x="621" y="11"/>
                    <a:pt x="621" y="11"/>
                    <a:pt x="621" y="11"/>
                  </a:cubicBezTo>
                  <a:cubicBezTo>
                    <a:pt x="668" y="0"/>
                    <a:pt x="668" y="0"/>
                    <a:pt x="668" y="0"/>
                  </a:cubicBezTo>
                  <a:cubicBezTo>
                    <a:pt x="710" y="27"/>
                    <a:pt x="710" y="27"/>
                    <a:pt x="710" y="27"/>
                  </a:cubicBezTo>
                  <a:cubicBezTo>
                    <a:pt x="725" y="58"/>
                    <a:pt x="725" y="58"/>
                    <a:pt x="725" y="58"/>
                  </a:cubicBezTo>
                  <a:cubicBezTo>
                    <a:pt x="725" y="89"/>
                    <a:pt x="725" y="89"/>
                    <a:pt x="725" y="89"/>
                  </a:cubicBezTo>
                  <a:cubicBezTo>
                    <a:pt x="772" y="115"/>
                    <a:pt x="772" y="115"/>
                    <a:pt x="772" y="115"/>
                  </a:cubicBezTo>
                  <a:cubicBezTo>
                    <a:pt x="772" y="152"/>
                    <a:pt x="772" y="152"/>
                    <a:pt x="772" y="152"/>
                  </a:cubicBezTo>
                  <a:cubicBezTo>
                    <a:pt x="809" y="183"/>
                    <a:pt x="809" y="183"/>
                    <a:pt x="809" y="183"/>
                  </a:cubicBezTo>
                  <a:cubicBezTo>
                    <a:pt x="851" y="167"/>
                    <a:pt x="851" y="167"/>
                    <a:pt x="851" y="167"/>
                  </a:cubicBezTo>
                  <a:cubicBezTo>
                    <a:pt x="856" y="131"/>
                    <a:pt x="856" y="131"/>
                    <a:pt x="856" y="131"/>
                  </a:cubicBezTo>
                  <a:cubicBezTo>
                    <a:pt x="882" y="126"/>
                    <a:pt x="882" y="126"/>
                    <a:pt x="882" y="126"/>
                  </a:cubicBezTo>
                  <a:cubicBezTo>
                    <a:pt x="898" y="162"/>
                    <a:pt x="898" y="162"/>
                    <a:pt x="898" y="162"/>
                  </a:cubicBezTo>
                  <a:cubicBezTo>
                    <a:pt x="903" y="220"/>
                    <a:pt x="903" y="220"/>
                    <a:pt x="903" y="220"/>
                  </a:cubicBezTo>
                  <a:cubicBezTo>
                    <a:pt x="918" y="225"/>
                    <a:pt x="918" y="225"/>
                    <a:pt x="918" y="225"/>
                  </a:cubicBezTo>
                  <a:cubicBezTo>
                    <a:pt x="918" y="240"/>
                    <a:pt x="918" y="240"/>
                    <a:pt x="918" y="240"/>
                  </a:cubicBezTo>
                  <a:cubicBezTo>
                    <a:pt x="913" y="277"/>
                    <a:pt x="913" y="277"/>
                    <a:pt x="913" y="277"/>
                  </a:cubicBezTo>
                  <a:cubicBezTo>
                    <a:pt x="913" y="277"/>
                    <a:pt x="918" y="298"/>
                    <a:pt x="918" y="303"/>
                  </a:cubicBezTo>
                  <a:cubicBezTo>
                    <a:pt x="918" y="308"/>
                    <a:pt x="939" y="329"/>
                    <a:pt x="939" y="329"/>
                  </a:cubicBezTo>
                  <a:cubicBezTo>
                    <a:pt x="929" y="366"/>
                    <a:pt x="929" y="366"/>
                    <a:pt x="929" y="366"/>
                  </a:cubicBezTo>
                  <a:cubicBezTo>
                    <a:pt x="929" y="366"/>
                    <a:pt x="950" y="392"/>
                    <a:pt x="955" y="392"/>
                  </a:cubicBezTo>
                  <a:cubicBezTo>
                    <a:pt x="960" y="392"/>
                    <a:pt x="997" y="382"/>
                    <a:pt x="1010" y="381"/>
                  </a:cubicBezTo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67" name="พิษณุโลก">
              <a:extLst>
                <a:ext uri="{FF2B5EF4-FFF2-40B4-BE49-F238E27FC236}">
                  <a16:creationId xmlns:a16="http://schemas.microsoft.com/office/drawing/2014/main" id="{AC1961DB-AD31-4B41-B76A-86C0EA3EEDD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7561" y="2030348"/>
              <a:ext cx="448070" cy="530368"/>
            </a:xfrm>
            <a:custGeom>
              <a:avLst/>
              <a:gdLst>
                <a:gd name="T0" fmla="*/ 1085 w 1095"/>
                <a:gd name="T1" fmla="*/ 493 h 1303"/>
                <a:gd name="T2" fmla="*/ 1064 w 1095"/>
                <a:gd name="T3" fmla="*/ 520 h 1303"/>
                <a:gd name="T4" fmla="*/ 1048 w 1095"/>
                <a:gd name="T5" fmla="*/ 583 h 1303"/>
                <a:gd name="T6" fmla="*/ 1027 w 1095"/>
                <a:gd name="T7" fmla="*/ 745 h 1303"/>
                <a:gd name="T8" fmla="*/ 981 w 1095"/>
                <a:gd name="T9" fmla="*/ 823 h 1303"/>
                <a:gd name="T10" fmla="*/ 918 w 1095"/>
                <a:gd name="T11" fmla="*/ 880 h 1303"/>
                <a:gd name="T12" fmla="*/ 954 w 1095"/>
                <a:gd name="T13" fmla="*/ 979 h 1303"/>
                <a:gd name="T14" fmla="*/ 866 w 1095"/>
                <a:gd name="T15" fmla="*/ 1042 h 1303"/>
                <a:gd name="T16" fmla="*/ 876 w 1095"/>
                <a:gd name="T17" fmla="*/ 1105 h 1303"/>
                <a:gd name="T18" fmla="*/ 793 w 1095"/>
                <a:gd name="T19" fmla="*/ 1214 h 1303"/>
                <a:gd name="T20" fmla="*/ 746 w 1095"/>
                <a:gd name="T21" fmla="*/ 1240 h 1303"/>
                <a:gd name="T22" fmla="*/ 700 w 1095"/>
                <a:gd name="T23" fmla="*/ 1302 h 1303"/>
                <a:gd name="T24" fmla="*/ 668 w 1095"/>
                <a:gd name="T25" fmla="*/ 1266 h 1303"/>
                <a:gd name="T26" fmla="*/ 621 w 1095"/>
                <a:gd name="T27" fmla="*/ 1188 h 1303"/>
                <a:gd name="T28" fmla="*/ 615 w 1095"/>
                <a:gd name="T29" fmla="*/ 1068 h 1303"/>
                <a:gd name="T30" fmla="*/ 568 w 1095"/>
                <a:gd name="T31" fmla="*/ 1073 h 1303"/>
                <a:gd name="T32" fmla="*/ 495 w 1095"/>
                <a:gd name="T33" fmla="*/ 1141 h 1303"/>
                <a:gd name="T34" fmla="*/ 454 w 1095"/>
                <a:gd name="T35" fmla="*/ 1094 h 1303"/>
                <a:gd name="T36" fmla="*/ 282 w 1095"/>
                <a:gd name="T37" fmla="*/ 1136 h 1303"/>
                <a:gd name="T38" fmla="*/ 318 w 1095"/>
                <a:gd name="T39" fmla="*/ 1073 h 1303"/>
                <a:gd name="T40" fmla="*/ 302 w 1095"/>
                <a:gd name="T41" fmla="*/ 1021 h 1303"/>
                <a:gd name="T42" fmla="*/ 266 w 1095"/>
                <a:gd name="T43" fmla="*/ 1068 h 1303"/>
                <a:gd name="T44" fmla="*/ 214 w 1095"/>
                <a:gd name="T45" fmla="*/ 1032 h 1303"/>
                <a:gd name="T46" fmla="*/ 119 w 1095"/>
                <a:gd name="T47" fmla="*/ 1080 h 1303"/>
                <a:gd name="T48" fmla="*/ 42 w 1095"/>
                <a:gd name="T49" fmla="*/ 1052 h 1303"/>
                <a:gd name="T50" fmla="*/ 0 w 1095"/>
                <a:gd name="T51" fmla="*/ 946 h 1303"/>
                <a:gd name="T52" fmla="*/ 31 w 1095"/>
                <a:gd name="T53" fmla="*/ 875 h 1303"/>
                <a:gd name="T54" fmla="*/ 73 w 1095"/>
                <a:gd name="T55" fmla="*/ 818 h 1303"/>
                <a:gd name="T56" fmla="*/ 125 w 1095"/>
                <a:gd name="T57" fmla="*/ 786 h 1303"/>
                <a:gd name="T58" fmla="*/ 214 w 1095"/>
                <a:gd name="T59" fmla="*/ 771 h 1303"/>
                <a:gd name="T60" fmla="*/ 136 w 1095"/>
                <a:gd name="T61" fmla="*/ 661 h 1303"/>
                <a:gd name="T62" fmla="*/ 104 w 1095"/>
                <a:gd name="T63" fmla="*/ 609 h 1303"/>
                <a:gd name="T64" fmla="*/ 73 w 1095"/>
                <a:gd name="T65" fmla="*/ 562 h 1303"/>
                <a:gd name="T66" fmla="*/ 99 w 1095"/>
                <a:gd name="T67" fmla="*/ 518 h 1303"/>
                <a:gd name="T68" fmla="*/ 151 w 1095"/>
                <a:gd name="T69" fmla="*/ 520 h 1303"/>
                <a:gd name="T70" fmla="*/ 323 w 1095"/>
                <a:gd name="T71" fmla="*/ 489 h 1303"/>
                <a:gd name="T72" fmla="*/ 381 w 1095"/>
                <a:gd name="T73" fmla="*/ 343 h 1303"/>
                <a:gd name="T74" fmla="*/ 433 w 1095"/>
                <a:gd name="T75" fmla="*/ 333 h 1303"/>
                <a:gd name="T76" fmla="*/ 516 w 1095"/>
                <a:gd name="T77" fmla="*/ 296 h 1303"/>
                <a:gd name="T78" fmla="*/ 574 w 1095"/>
                <a:gd name="T79" fmla="*/ 307 h 1303"/>
                <a:gd name="T80" fmla="*/ 673 w 1095"/>
                <a:gd name="T81" fmla="*/ 228 h 1303"/>
                <a:gd name="T82" fmla="*/ 819 w 1095"/>
                <a:gd name="T83" fmla="*/ 114 h 1303"/>
                <a:gd name="T84" fmla="*/ 876 w 1095"/>
                <a:gd name="T85" fmla="*/ 41 h 1303"/>
                <a:gd name="T86" fmla="*/ 923 w 1095"/>
                <a:gd name="T87" fmla="*/ 41 h 1303"/>
                <a:gd name="T88" fmla="*/ 990 w 1095"/>
                <a:gd name="T89" fmla="*/ 0 h 1303"/>
                <a:gd name="T90" fmla="*/ 1008 w 1095"/>
                <a:gd name="T91" fmla="*/ 40 h 1303"/>
                <a:gd name="T92" fmla="*/ 949 w 1095"/>
                <a:gd name="T93" fmla="*/ 166 h 1303"/>
                <a:gd name="T94" fmla="*/ 881 w 1095"/>
                <a:gd name="T95" fmla="*/ 171 h 1303"/>
                <a:gd name="T96" fmla="*/ 855 w 1095"/>
                <a:gd name="T97" fmla="*/ 244 h 1303"/>
                <a:gd name="T98" fmla="*/ 902 w 1095"/>
                <a:gd name="T99" fmla="*/ 260 h 1303"/>
                <a:gd name="T100" fmla="*/ 923 w 1095"/>
                <a:gd name="T101" fmla="*/ 369 h 1303"/>
                <a:gd name="T102" fmla="*/ 1017 w 1095"/>
                <a:gd name="T103" fmla="*/ 406 h 1303"/>
                <a:gd name="T104" fmla="*/ 1095 w 1095"/>
                <a:gd name="T105" fmla="*/ 463 h 1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95" h="1303">
                  <a:moveTo>
                    <a:pt x="1095" y="463"/>
                  </a:moveTo>
                  <a:cubicBezTo>
                    <a:pt x="1085" y="493"/>
                    <a:pt x="1085" y="493"/>
                    <a:pt x="1085" y="493"/>
                  </a:cubicBezTo>
                  <a:cubicBezTo>
                    <a:pt x="1085" y="494"/>
                    <a:pt x="1085" y="494"/>
                    <a:pt x="1085" y="494"/>
                  </a:cubicBezTo>
                  <a:cubicBezTo>
                    <a:pt x="1064" y="520"/>
                    <a:pt x="1064" y="520"/>
                    <a:pt x="1064" y="520"/>
                  </a:cubicBezTo>
                  <a:cubicBezTo>
                    <a:pt x="1069" y="562"/>
                    <a:pt x="1069" y="562"/>
                    <a:pt x="1069" y="562"/>
                  </a:cubicBezTo>
                  <a:cubicBezTo>
                    <a:pt x="1048" y="583"/>
                    <a:pt x="1048" y="583"/>
                    <a:pt x="1048" y="583"/>
                  </a:cubicBezTo>
                  <a:cubicBezTo>
                    <a:pt x="1043" y="729"/>
                    <a:pt x="1043" y="729"/>
                    <a:pt x="1043" y="729"/>
                  </a:cubicBezTo>
                  <a:cubicBezTo>
                    <a:pt x="1027" y="745"/>
                    <a:pt x="1027" y="745"/>
                    <a:pt x="1027" y="745"/>
                  </a:cubicBezTo>
                  <a:cubicBezTo>
                    <a:pt x="1027" y="797"/>
                    <a:pt x="1027" y="797"/>
                    <a:pt x="1027" y="797"/>
                  </a:cubicBezTo>
                  <a:cubicBezTo>
                    <a:pt x="981" y="823"/>
                    <a:pt x="981" y="823"/>
                    <a:pt x="981" y="823"/>
                  </a:cubicBezTo>
                  <a:cubicBezTo>
                    <a:pt x="981" y="849"/>
                    <a:pt x="981" y="849"/>
                    <a:pt x="981" y="849"/>
                  </a:cubicBezTo>
                  <a:cubicBezTo>
                    <a:pt x="918" y="880"/>
                    <a:pt x="918" y="880"/>
                    <a:pt x="918" y="880"/>
                  </a:cubicBezTo>
                  <a:cubicBezTo>
                    <a:pt x="918" y="912"/>
                    <a:pt x="918" y="912"/>
                    <a:pt x="918" y="912"/>
                  </a:cubicBezTo>
                  <a:cubicBezTo>
                    <a:pt x="954" y="979"/>
                    <a:pt x="954" y="979"/>
                    <a:pt x="954" y="979"/>
                  </a:cubicBezTo>
                  <a:cubicBezTo>
                    <a:pt x="892" y="1000"/>
                    <a:pt x="892" y="1000"/>
                    <a:pt x="892" y="1000"/>
                  </a:cubicBezTo>
                  <a:cubicBezTo>
                    <a:pt x="866" y="1042"/>
                    <a:pt x="866" y="1042"/>
                    <a:pt x="866" y="1042"/>
                  </a:cubicBezTo>
                  <a:cubicBezTo>
                    <a:pt x="866" y="1084"/>
                    <a:pt x="866" y="1084"/>
                    <a:pt x="866" y="1084"/>
                  </a:cubicBezTo>
                  <a:cubicBezTo>
                    <a:pt x="876" y="1105"/>
                    <a:pt x="876" y="1105"/>
                    <a:pt x="876" y="1105"/>
                  </a:cubicBezTo>
                  <a:cubicBezTo>
                    <a:pt x="824" y="1172"/>
                    <a:pt x="824" y="1172"/>
                    <a:pt x="824" y="1172"/>
                  </a:cubicBezTo>
                  <a:cubicBezTo>
                    <a:pt x="793" y="1214"/>
                    <a:pt x="793" y="1214"/>
                    <a:pt x="793" y="1214"/>
                  </a:cubicBezTo>
                  <a:cubicBezTo>
                    <a:pt x="756" y="1219"/>
                    <a:pt x="756" y="1219"/>
                    <a:pt x="756" y="1219"/>
                  </a:cubicBezTo>
                  <a:cubicBezTo>
                    <a:pt x="746" y="1240"/>
                    <a:pt x="746" y="1240"/>
                    <a:pt x="746" y="1240"/>
                  </a:cubicBezTo>
                  <a:cubicBezTo>
                    <a:pt x="735" y="1277"/>
                    <a:pt x="735" y="1277"/>
                    <a:pt x="735" y="1277"/>
                  </a:cubicBezTo>
                  <a:cubicBezTo>
                    <a:pt x="700" y="1302"/>
                    <a:pt x="700" y="1302"/>
                    <a:pt x="700" y="1302"/>
                  </a:cubicBezTo>
                  <a:cubicBezTo>
                    <a:pt x="699" y="1303"/>
                    <a:pt x="699" y="1303"/>
                    <a:pt x="699" y="1303"/>
                  </a:cubicBezTo>
                  <a:cubicBezTo>
                    <a:pt x="668" y="1266"/>
                    <a:pt x="668" y="1266"/>
                    <a:pt x="668" y="1266"/>
                  </a:cubicBezTo>
                  <a:cubicBezTo>
                    <a:pt x="662" y="1235"/>
                    <a:pt x="662" y="1235"/>
                    <a:pt x="662" y="1235"/>
                  </a:cubicBezTo>
                  <a:cubicBezTo>
                    <a:pt x="621" y="1188"/>
                    <a:pt x="621" y="1188"/>
                    <a:pt x="621" y="1188"/>
                  </a:cubicBezTo>
                  <a:cubicBezTo>
                    <a:pt x="631" y="1089"/>
                    <a:pt x="631" y="1089"/>
                    <a:pt x="631" y="1089"/>
                  </a:cubicBezTo>
                  <a:cubicBezTo>
                    <a:pt x="615" y="1068"/>
                    <a:pt x="615" y="1068"/>
                    <a:pt x="615" y="1068"/>
                  </a:cubicBezTo>
                  <a:cubicBezTo>
                    <a:pt x="595" y="1079"/>
                    <a:pt x="595" y="1079"/>
                    <a:pt x="595" y="1079"/>
                  </a:cubicBezTo>
                  <a:cubicBezTo>
                    <a:pt x="568" y="1073"/>
                    <a:pt x="568" y="1073"/>
                    <a:pt x="568" y="1073"/>
                  </a:cubicBezTo>
                  <a:cubicBezTo>
                    <a:pt x="553" y="1110"/>
                    <a:pt x="553" y="1110"/>
                    <a:pt x="553" y="1110"/>
                  </a:cubicBezTo>
                  <a:cubicBezTo>
                    <a:pt x="553" y="1110"/>
                    <a:pt x="501" y="1141"/>
                    <a:pt x="495" y="1141"/>
                  </a:cubicBezTo>
                  <a:cubicBezTo>
                    <a:pt x="490" y="1141"/>
                    <a:pt x="480" y="1105"/>
                    <a:pt x="480" y="1105"/>
                  </a:cubicBezTo>
                  <a:cubicBezTo>
                    <a:pt x="454" y="1094"/>
                    <a:pt x="454" y="1094"/>
                    <a:pt x="454" y="1094"/>
                  </a:cubicBezTo>
                  <a:cubicBezTo>
                    <a:pt x="417" y="1120"/>
                    <a:pt x="417" y="1120"/>
                    <a:pt x="417" y="1120"/>
                  </a:cubicBezTo>
                  <a:cubicBezTo>
                    <a:pt x="282" y="1136"/>
                    <a:pt x="282" y="1136"/>
                    <a:pt x="282" y="1136"/>
                  </a:cubicBezTo>
                  <a:cubicBezTo>
                    <a:pt x="276" y="1125"/>
                    <a:pt x="276" y="1125"/>
                    <a:pt x="276" y="1125"/>
                  </a:cubicBezTo>
                  <a:cubicBezTo>
                    <a:pt x="318" y="1073"/>
                    <a:pt x="318" y="1073"/>
                    <a:pt x="318" y="1073"/>
                  </a:cubicBezTo>
                  <a:cubicBezTo>
                    <a:pt x="318" y="1042"/>
                    <a:pt x="318" y="1042"/>
                    <a:pt x="318" y="1042"/>
                  </a:cubicBezTo>
                  <a:cubicBezTo>
                    <a:pt x="302" y="1021"/>
                    <a:pt x="302" y="1021"/>
                    <a:pt x="302" y="1021"/>
                  </a:cubicBezTo>
                  <a:cubicBezTo>
                    <a:pt x="287" y="1047"/>
                    <a:pt x="287" y="1047"/>
                    <a:pt x="287" y="1047"/>
                  </a:cubicBezTo>
                  <a:cubicBezTo>
                    <a:pt x="266" y="1068"/>
                    <a:pt x="266" y="1068"/>
                    <a:pt x="266" y="1068"/>
                  </a:cubicBezTo>
                  <a:cubicBezTo>
                    <a:pt x="240" y="1037"/>
                    <a:pt x="240" y="1037"/>
                    <a:pt x="240" y="1037"/>
                  </a:cubicBezTo>
                  <a:cubicBezTo>
                    <a:pt x="214" y="1032"/>
                    <a:pt x="214" y="1032"/>
                    <a:pt x="214" y="1032"/>
                  </a:cubicBezTo>
                  <a:cubicBezTo>
                    <a:pt x="214" y="1032"/>
                    <a:pt x="172" y="1073"/>
                    <a:pt x="172" y="1079"/>
                  </a:cubicBezTo>
                  <a:cubicBezTo>
                    <a:pt x="172" y="1082"/>
                    <a:pt x="141" y="1081"/>
                    <a:pt x="119" y="1080"/>
                  </a:cubicBezTo>
                  <a:cubicBezTo>
                    <a:pt x="108" y="1079"/>
                    <a:pt x="99" y="1079"/>
                    <a:pt x="99" y="1079"/>
                  </a:cubicBezTo>
                  <a:cubicBezTo>
                    <a:pt x="42" y="1052"/>
                    <a:pt x="42" y="1052"/>
                    <a:pt x="42" y="1052"/>
                  </a:cubicBezTo>
                  <a:cubicBezTo>
                    <a:pt x="29" y="1020"/>
                    <a:pt x="29" y="1020"/>
                    <a:pt x="29" y="1020"/>
                  </a:cubicBezTo>
                  <a:cubicBezTo>
                    <a:pt x="0" y="946"/>
                    <a:pt x="0" y="946"/>
                    <a:pt x="0" y="946"/>
                  </a:cubicBezTo>
                  <a:cubicBezTo>
                    <a:pt x="10" y="886"/>
                    <a:pt x="10" y="886"/>
                    <a:pt x="10" y="886"/>
                  </a:cubicBezTo>
                  <a:cubicBezTo>
                    <a:pt x="31" y="875"/>
                    <a:pt x="31" y="875"/>
                    <a:pt x="31" y="875"/>
                  </a:cubicBezTo>
                  <a:cubicBezTo>
                    <a:pt x="73" y="854"/>
                    <a:pt x="73" y="854"/>
                    <a:pt x="73" y="854"/>
                  </a:cubicBezTo>
                  <a:cubicBezTo>
                    <a:pt x="73" y="818"/>
                    <a:pt x="73" y="818"/>
                    <a:pt x="73" y="818"/>
                  </a:cubicBezTo>
                  <a:cubicBezTo>
                    <a:pt x="120" y="807"/>
                    <a:pt x="120" y="807"/>
                    <a:pt x="120" y="807"/>
                  </a:cubicBezTo>
                  <a:cubicBezTo>
                    <a:pt x="125" y="786"/>
                    <a:pt x="125" y="786"/>
                    <a:pt x="125" y="786"/>
                  </a:cubicBezTo>
                  <a:cubicBezTo>
                    <a:pt x="125" y="786"/>
                    <a:pt x="167" y="786"/>
                    <a:pt x="177" y="792"/>
                  </a:cubicBezTo>
                  <a:cubicBezTo>
                    <a:pt x="188" y="797"/>
                    <a:pt x="214" y="771"/>
                    <a:pt x="214" y="771"/>
                  </a:cubicBezTo>
                  <a:cubicBezTo>
                    <a:pt x="214" y="708"/>
                    <a:pt x="214" y="708"/>
                    <a:pt x="214" y="708"/>
                  </a:cubicBezTo>
                  <a:cubicBezTo>
                    <a:pt x="214" y="708"/>
                    <a:pt x="136" y="667"/>
                    <a:pt x="136" y="661"/>
                  </a:cubicBezTo>
                  <a:cubicBezTo>
                    <a:pt x="136" y="635"/>
                    <a:pt x="136" y="635"/>
                    <a:pt x="136" y="635"/>
                  </a:cubicBezTo>
                  <a:cubicBezTo>
                    <a:pt x="104" y="609"/>
                    <a:pt x="104" y="609"/>
                    <a:pt x="104" y="609"/>
                  </a:cubicBezTo>
                  <a:cubicBezTo>
                    <a:pt x="94" y="588"/>
                    <a:pt x="94" y="588"/>
                    <a:pt x="94" y="588"/>
                  </a:cubicBezTo>
                  <a:cubicBezTo>
                    <a:pt x="73" y="562"/>
                    <a:pt x="73" y="562"/>
                    <a:pt x="73" y="562"/>
                  </a:cubicBezTo>
                  <a:cubicBezTo>
                    <a:pt x="73" y="531"/>
                    <a:pt x="73" y="531"/>
                    <a:pt x="73" y="531"/>
                  </a:cubicBezTo>
                  <a:cubicBezTo>
                    <a:pt x="99" y="518"/>
                    <a:pt x="99" y="518"/>
                    <a:pt x="99" y="518"/>
                  </a:cubicBezTo>
                  <a:cubicBezTo>
                    <a:pt x="99" y="520"/>
                    <a:pt x="99" y="520"/>
                    <a:pt x="99" y="520"/>
                  </a:cubicBezTo>
                  <a:cubicBezTo>
                    <a:pt x="151" y="520"/>
                    <a:pt x="151" y="520"/>
                    <a:pt x="151" y="520"/>
                  </a:cubicBezTo>
                  <a:cubicBezTo>
                    <a:pt x="250" y="510"/>
                    <a:pt x="250" y="510"/>
                    <a:pt x="250" y="510"/>
                  </a:cubicBezTo>
                  <a:cubicBezTo>
                    <a:pt x="323" y="489"/>
                    <a:pt x="323" y="489"/>
                    <a:pt x="323" y="489"/>
                  </a:cubicBezTo>
                  <a:cubicBezTo>
                    <a:pt x="360" y="442"/>
                    <a:pt x="360" y="442"/>
                    <a:pt x="360" y="442"/>
                  </a:cubicBezTo>
                  <a:cubicBezTo>
                    <a:pt x="381" y="343"/>
                    <a:pt x="381" y="343"/>
                    <a:pt x="381" y="343"/>
                  </a:cubicBezTo>
                  <a:cubicBezTo>
                    <a:pt x="412" y="333"/>
                    <a:pt x="412" y="333"/>
                    <a:pt x="412" y="333"/>
                  </a:cubicBezTo>
                  <a:cubicBezTo>
                    <a:pt x="433" y="333"/>
                    <a:pt x="433" y="333"/>
                    <a:pt x="433" y="333"/>
                  </a:cubicBezTo>
                  <a:cubicBezTo>
                    <a:pt x="480" y="296"/>
                    <a:pt x="480" y="296"/>
                    <a:pt x="480" y="296"/>
                  </a:cubicBezTo>
                  <a:cubicBezTo>
                    <a:pt x="516" y="296"/>
                    <a:pt x="516" y="296"/>
                    <a:pt x="516" y="296"/>
                  </a:cubicBezTo>
                  <a:cubicBezTo>
                    <a:pt x="548" y="291"/>
                    <a:pt x="548" y="291"/>
                    <a:pt x="548" y="291"/>
                  </a:cubicBezTo>
                  <a:cubicBezTo>
                    <a:pt x="574" y="307"/>
                    <a:pt x="574" y="307"/>
                    <a:pt x="574" y="307"/>
                  </a:cubicBezTo>
                  <a:cubicBezTo>
                    <a:pt x="652" y="291"/>
                    <a:pt x="652" y="291"/>
                    <a:pt x="652" y="291"/>
                  </a:cubicBezTo>
                  <a:cubicBezTo>
                    <a:pt x="673" y="228"/>
                    <a:pt x="673" y="228"/>
                    <a:pt x="673" y="228"/>
                  </a:cubicBezTo>
                  <a:cubicBezTo>
                    <a:pt x="803" y="155"/>
                    <a:pt x="803" y="155"/>
                    <a:pt x="803" y="155"/>
                  </a:cubicBezTo>
                  <a:cubicBezTo>
                    <a:pt x="819" y="114"/>
                    <a:pt x="819" y="114"/>
                    <a:pt x="819" y="114"/>
                  </a:cubicBezTo>
                  <a:cubicBezTo>
                    <a:pt x="876" y="72"/>
                    <a:pt x="876" y="72"/>
                    <a:pt x="876" y="72"/>
                  </a:cubicBezTo>
                  <a:cubicBezTo>
                    <a:pt x="876" y="41"/>
                    <a:pt x="876" y="41"/>
                    <a:pt x="876" y="41"/>
                  </a:cubicBezTo>
                  <a:cubicBezTo>
                    <a:pt x="908" y="30"/>
                    <a:pt x="908" y="30"/>
                    <a:pt x="908" y="30"/>
                  </a:cubicBezTo>
                  <a:cubicBezTo>
                    <a:pt x="923" y="41"/>
                    <a:pt x="923" y="41"/>
                    <a:pt x="923" y="41"/>
                  </a:cubicBezTo>
                  <a:cubicBezTo>
                    <a:pt x="970" y="41"/>
                    <a:pt x="970" y="41"/>
                    <a:pt x="970" y="41"/>
                  </a:cubicBezTo>
                  <a:cubicBezTo>
                    <a:pt x="990" y="0"/>
                    <a:pt x="990" y="0"/>
                    <a:pt x="990" y="0"/>
                  </a:cubicBezTo>
                  <a:cubicBezTo>
                    <a:pt x="1008" y="4"/>
                    <a:pt x="1008" y="4"/>
                    <a:pt x="1008" y="4"/>
                  </a:cubicBezTo>
                  <a:cubicBezTo>
                    <a:pt x="1008" y="40"/>
                    <a:pt x="1008" y="40"/>
                    <a:pt x="1008" y="40"/>
                  </a:cubicBezTo>
                  <a:cubicBezTo>
                    <a:pt x="972" y="154"/>
                    <a:pt x="972" y="154"/>
                    <a:pt x="972" y="154"/>
                  </a:cubicBezTo>
                  <a:cubicBezTo>
                    <a:pt x="949" y="166"/>
                    <a:pt x="949" y="166"/>
                    <a:pt x="949" y="166"/>
                  </a:cubicBezTo>
                  <a:cubicBezTo>
                    <a:pt x="913" y="145"/>
                    <a:pt x="913" y="145"/>
                    <a:pt x="913" y="145"/>
                  </a:cubicBezTo>
                  <a:cubicBezTo>
                    <a:pt x="881" y="171"/>
                    <a:pt x="881" y="171"/>
                    <a:pt x="881" y="171"/>
                  </a:cubicBezTo>
                  <a:cubicBezTo>
                    <a:pt x="892" y="208"/>
                    <a:pt x="892" y="208"/>
                    <a:pt x="892" y="208"/>
                  </a:cubicBezTo>
                  <a:cubicBezTo>
                    <a:pt x="855" y="244"/>
                    <a:pt x="855" y="244"/>
                    <a:pt x="855" y="244"/>
                  </a:cubicBezTo>
                  <a:cubicBezTo>
                    <a:pt x="866" y="270"/>
                    <a:pt x="866" y="270"/>
                    <a:pt x="866" y="270"/>
                  </a:cubicBezTo>
                  <a:cubicBezTo>
                    <a:pt x="902" y="260"/>
                    <a:pt x="902" y="260"/>
                    <a:pt x="902" y="260"/>
                  </a:cubicBezTo>
                  <a:cubicBezTo>
                    <a:pt x="923" y="270"/>
                    <a:pt x="923" y="270"/>
                    <a:pt x="923" y="270"/>
                  </a:cubicBezTo>
                  <a:cubicBezTo>
                    <a:pt x="923" y="369"/>
                    <a:pt x="923" y="369"/>
                    <a:pt x="923" y="369"/>
                  </a:cubicBezTo>
                  <a:cubicBezTo>
                    <a:pt x="991" y="369"/>
                    <a:pt x="991" y="369"/>
                    <a:pt x="991" y="369"/>
                  </a:cubicBezTo>
                  <a:cubicBezTo>
                    <a:pt x="991" y="369"/>
                    <a:pt x="1001" y="395"/>
                    <a:pt x="1017" y="406"/>
                  </a:cubicBezTo>
                  <a:cubicBezTo>
                    <a:pt x="1033" y="416"/>
                    <a:pt x="1074" y="421"/>
                    <a:pt x="1074" y="421"/>
                  </a:cubicBezTo>
                  <a:lnTo>
                    <a:pt x="1095" y="463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99" name="พิจิตร">
              <a:extLst>
                <a:ext uri="{FF2B5EF4-FFF2-40B4-BE49-F238E27FC236}">
                  <a16:creationId xmlns:a16="http://schemas.microsoft.com/office/drawing/2014/main" id="{B7F1A1DB-0AE0-4D88-88C9-44673E03FC6A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5967" y="2447327"/>
              <a:ext cx="298104" cy="267013"/>
            </a:xfrm>
            <a:custGeom>
              <a:avLst/>
              <a:gdLst>
                <a:gd name="T0" fmla="*/ 725 w 725"/>
                <a:gd name="T1" fmla="*/ 621 h 657"/>
                <a:gd name="T2" fmla="*/ 702 w 725"/>
                <a:gd name="T3" fmla="*/ 644 h 657"/>
                <a:gd name="T4" fmla="*/ 673 w 725"/>
                <a:gd name="T5" fmla="*/ 590 h 657"/>
                <a:gd name="T6" fmla="*/ 631 w 725"/>
                <a:gd name="T7" fmla="*/ 595 h 657"/>
                <a:gd name="T8" fmla="*/ 605 w 725"/>
                <a:gd name="T9" fmla="*/ 579 h 657"/>
                <a:gd name="T10" fmla="*/ 579 w 725"/>
                <a:gd name="T11" fmla="*/ 579 h 657"/>
                <a:gd name="T12" fmla="*/ 511 w 725"/>
                <a:gd name="T13" fmla="*/ 642 h 657"/>
                <a:gd name="T14" fmla="*/ 339 w 725"/>
                <a:gd name="T15" fmla="*/ 642 h 657"/>
                <a:gd name="T16" fmla="*/ 323 w 725"/>
                <a:gd name="T17" fmla="*/ 610 h 657"/>
                <a:gd name="T18" fmla="*/ 302 w 725"/>
                <a:gd name="T19" fmla="*/ 600 h 657"/>
                <a:gd name="T20" fmla="*/ 282 w 725"/>
                <a:gd name="T21" fmla="*/ 631 h 657"/>
                <a:gd name="T22" fmla="*/ 214 w 725"/>
                <a:gd name="T23" fmla="*/ 657 h 657"/>
                <a:gd name="T24" fmla="*/ 177 w 725"/>
                <a:gd name="T25" fmla="*/ 642 h 657"/>
                <a:gd name="T26" fmla="*/ 120 w 725"/>
                <a:gd name="T27" fmla="*/ 522 h 657"/>
                <a:gd name="T28" fmla="*/ 89 w 725"/>
                <a:gd name="T29" fmla="*/ 443 h 657"/>
                <a:gd name="T30" fmla="*/ 49 w 725"/>
                <a:gd name="T31" fmla="*/ 422 h 657"/>
                <a:gd name="T32" fmla="*/ 57 w 725"/>
                <a:gd name="T33" fmla="*/ 407 h 657"/>
                <a:gd name="T34" fmla="*/ 48 w 725"/>
                <a:gd name="T35" fmla="*/ 386 h 657"/>
                <a:gd name="T36" fmla="*/ 26 w 725"/>
                <a:gd name="T37" fmla="*/ 334 h 657"/>
                <a:gd name="T38" fmla="*/ 36 w 725"/>
                <a:gd name="T39" fmla="*/ 282 h 657"/>
                <a:gd name="T40" fmla="*/ 0 w 725"/>
                <a:gd name="T41" fmla="*/ 209 h 657"/>
                <a:gd name="T42" fmla="*/ 57 w 725"/>
                <a:gd name="T43" fmla="*/ 115 h 657"/>
                <a:gd name="T44" fmla="*/ 25 w 725"/>
                <a:gd name="T45" fmla="*/ 59 h 657"/>
                <a:gd name="T46" fmla="*/ 78 w 725"/>
                <a:gd name="T47" fmla="*/ 58 h 657"/>
                <a:gd name="T48" fmla="*/ 120 w 725"/>
                <a:gd name="T49" fmla="*/ 11 h 657"/>
                <a:gd name="T50" fmla="*/ 146 w 725"/>
                <a:gd name="T51" fmla="*/ 16 h 657"/>
                <a:gd name="T52" fmla="*/ 172 w 725"/>
                <a:gd name="T53" fmla="*/ 47 h 657"/>
                <a:gd name="T54" fmla="*/ 193 w 725"/>
                <a:gd name="T55" fmla="*/ 26 h 657"/>
                <a:gd name="T56" fmla="*/ 208 w 725"/>
                <a:gd name="T57" fmla="*/ 0 h 657"/>
                <a:gd name="T58" fmla="*/ 224 w 725"/>
                <a:gd name="T59" fmla="*/ 21 h 657"/>
                <a:gd name="T60" fmla="*/ 224 w 725"/>
                <a:gd name="T61" fmla="*/ 52 h 657"/>
                <a:gd name="T62" fmla="*/ 182 w 725"/>
                <a:gd name="T63" fmla="*/ 104 h 657"/>
                <a:gd name="T64" fmla="*/ 188 w 725"/>
                <a:gd name="T65" fmla="*/ 115 h 657"/>
                <a:gd name="T66" fmla="*/ 323 w 725"/>
                <a:gd name="T67" fmla="*/ 99 h 657"/>
                <a:gd name="T68" fmla="*/ 360 w 725"/>
                <a:gd name="T69" fmla="*/ 73 h 657"/>
                <a:gd name="T70" fmla="*/ 386 w 725"/>
                <a:gd name="T71" fmla="*/ 84 h 657"/>
                <a:gd name="T72" fmla="*/ 401 w 725"/>
                <a:gd name="T73" fmla="*/ 120 h 657"/>
                <a:gd name="T74" fmla="*/ 459 w 725"/>
                <a:gd name="T75" fmla="*/ 89 h 657"/>
                <a:gd name="T76" fmla="*/ 474 w 725"/>
                <a:gd name="T77" fmla="*/ 52 h 657"/>
                <a:gd name="T78" fmla="*/ 501 w 725"/>
                <a:gd name="T79" fmla="*/ 58 h 657"/>
                <a:gd name="T80" fmla="*/ 521 w 725"/>
                <a:gd name="T81" fmla="*/ 47 h 657"/>
                <a:gd name="T82" fmla="*/ 537 w 725"/>
                <a:gd name="T83" fmla="*/ 68 h 657"/>
                <a:gd name="T84" fmla="*/ 527 w 725"/>
                <a:gd name="T85" fmla="*/ 167 h 657"/>
                <a:gd name="T86" fmla="*/ 568 w 725"/>
                <a:gd name="T87" fmla="*/ 214 h 657"/>
                <a:gd name="T88" fmla="*/ 574 w 725"/>
                <a:gd name="T89" fmla="*/ 245 h 657"/>
                <a:gd name="T90" fmla="*/ 605 w 725"/>
                <a:gd name="T91" fmla="*/ 282 h 657"/>
                <a:gd name="T92" fmla="*/ 606 w 725"/>
                <a:gd name="T93" fmla="*/ 281 h 657"/>
                <a:gd name="T94" fmla="*/ 594 w 725"/>
                <a:gd name="T95" fmla="*/ 297 h 657"/>
                <a:gd name="T96" fmla="*/ 657 w 725"/>
                <a:gd name="T97" fmla="*/ 360 h 657"/>
                <a:gd name="T98" fmla="*/ 594 w 725"/>
                <a:gd name="T99" fmla="*/ 433 h 657"/>
                <a:gd name="T100" fmla="*/ 594 w 725"/>
                <a:gd name="T101" fmla="*/ 527 h 657"/>
                <a:gd name="T102" fmla="*/ 626 w 725"/>
                <a:gd name="T103" fmla="*/ 553 h 657"/>
                <a:gd name="T104" fmla="*/ 709 w 725"/>
                <a:gd name="T105" fmla="*/ 584 h 657"/>
                <a:gd name="T106" fmla="*/ 725 w 725"/>
                <a:gd name="T107" fmla="*/ 621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25" h="657">
                  <a:moveTo>
                    <a:pt x="725" y="621"/>
                  </a:moveTo>
                  <a:cubicBezTo>
                    <a:pt x="702" y="644"/>
                    <a:pt x="702" y="644"/>
                    <a:pt x="702" y="644"/>
                  </a:cubicBezTo>
                  <a:cubicBezTo>
                    <a:pt x="673" y="590"/>
                    <a:pt x="673" y="590"/>
                    <a:pt x="673" y="590"/>
                  </a:cubicBezTo>
                  <a:cubicBezTo>
                    <a:pt x="631" y="595"/>
                    <a:pt x="631" y="595"/>
                    <a:pt x="631" y="595"/>
                  </a:cubicBezTo>
                  <a:cubicBezTo>
                    <a:pt x="605" y="579"/>
                    <a:pt x="605" y="579"/>
                    <a:pt x="605" y="579"/>
                  </a:cubicBezTo>
                  <a:cubicBezTo>
                    <a:pt x="579" y="579"/>
                    <a:pt x="579" y="579"/>
                    <a:pt x="579" y="579"/>
                  </a:cubicBezTo>
                  <a:cubicBezTo>
                    <a:pt x="511" y="642"/>
                    <a:pt x="511" y="642"/>
                    <a:pt x="511" y="642"/>
                  </a:cubicBezTo>
                  <a:cubicBezTo>
                    <a:pt x="339" y="642"/>
                    <a:pt x="339" y="642"/>
                    <a:pt x="339" y="642"/>
                  </a:cubicBezTo>
                  <a:cubicBezTo>
                    <a:pt x="323" y="610"/>
                    <a:pt x="323" y="610"/>
                    <a:pt x="323" y="610"/>
                  </a:cubicBezTo>
                  <a:cubicBezTo>
                    <a:pt x="302" y="600"/>
                    <a:pt x="302" y="600"/>
                    <a:pt x="302" y="600"/>
                  </a:cubicBezTo>
                  <a:cubicBezTo>
                    <a:pt x="282" y="631"/>
                    <a:pt x="282" y="631"/>
                    <a:pt x="282" y="631"/>
                  </a:cubicBezTo>
                  <a:cubicBezTo>
                    <a:pt x="214" y="657"/>
                    <a:pt x="214" y="657"/>
                    <a:pt x="214" y="657"/>
                  </a:cubicBezTo>
                  <a:cubicBezTo>
                    <a:pt x="177" y="642"/>
                    <a:pt x="177" y="642"/>
                    <a:pt x="177" y="642"/>
                  </a:cubicBezTo>
                  <a:cubicBezTo>
                    <a:pt x="120" y="522"/>
                    <a:pt x="120" y="522"/>
                    <a:pt x="120" y="522"/>
                  </a:cubicBezTo>
                  <a:cubicBezTo>
                    <a:pt x="89" y="443"/>
                    <a:pt x="89" y="443"/>
                    <a:pt x="89" y="443"/>
                  </a:cubicBezTo>
                  <a:cubicBezTo>
                    <a:pt x="49" y="422"/>
                    <a:pt x="49" y="422"/>
                    <a:pt x="49" y="422"/>
                  </a:cubicBezTo>
                  <a:cubicBezTo>
                    <a:pt x="57" y="407"/>
                    <a:pt x="57" y="407"/>
                    <a:pt x="57" y="407"/>
                  </a:cubicBezTo>
                  <a:cubicBezTo>
                    <a:pt x="48" y="386"/>
                    <a:pt x="48" y="386"/>
                    <a:pt x="48" y="386"/>
                  </a:cubicBezTo>
                  <a:cubicBezTo>
                    <a:pt x="26" y="334"/>
                    <a:pt x="26" y="334"/>
                    <a:pt x="26" y="334"/>
                  </a:cubicBezTo>
                  <a:cubicBezTo>
                    <a:pt x="36" y="282"/>
                    <a:pt x="36" y="282"/>
                    <a:pt x="36" y="282"/>
                  </a:cubicBezTo>
                  <a:cubicBezTo>
                    <a:pt x="0" y="209"/>
                    <a:pt x="0" y="209"/>
                    <a:pt x="0" y="209"/>
                  </a:cubicBezTo>
                  <a:cubicBezTo>
                    <a:pt x="57" y="115"/>
                    <a:pt x="57" y="115"/>
                    <a:pt x="57" y="115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47" y="60"/>
                    <a:pt x="78" y="61"/>
                    <a:pt x="78" y="58"/>
                  </a:cubicBezTo>
                  <a:cubicBezTo>
                    <a:pt x="78" y="52"/>
                    <a:pt x="120" y="11"/>
                    <a:pt x="120" y="11"/>
                  </a:cubicBezTo>
                  <a:cubicBezTo>
                    <a:pt x="146" y="16"/>
                    <a:pt x="146" y="16"/>
                    <a:pt x="146" y="16"/>
                  </a:cubicBezTo>
                  <a:cubicBezTo>
                    <a:pt x="172" y="47"/>
                    <a:pt x="172" y="47"/>
                    <a:pt x="172" y="47"/>
                  </a:cubicBezTo>
                  <a:cubicBezTo>
                    <a:pt x="193" y="26"/>
                    <a:pt x="193" y="26"/>
                    <a:pt x="193" y="26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224" y="21"/>
                    <a:pt x="224" y="21"/>
                    <a:pt x="224" y="21"/>
                  </a:cubicBezTo>
                  <a:cubicBezTo>
                    <a:pt x="224" y="52"/>
                    <a:pt x="224" y="52"/>
                    <a:pt x="224" y="52"/>
                  </a:cubicBezTo>
                  <a:cubicBezTo>
                    <a:pt x="182" y="104"/>
                    <a:pt x="182" y="104"/>
                    <a:pt x="182" y="104"/>
                  </a:cubicBezTo>
                  <a:cubicBezTo>
                    <a:pt x="188" y="115"/>
                    <a:pt x="188" y="115"/>
                    <a:pt x="188" y="115"/>
                  </a:cubicBezTo>
                  <a:cubicBezTo>
                    <a:pt x="323" y="99"/>
                    <a:pt x="323" y="99"/>
                    <a:pt x="323" y="99"/>
                  </a:cubicBezTo>
                  <a:cubicBezTo>
                    <a:pt x="360" y="73"/>
                    <a:pt x="360" y="73"/>
                    <a:pt x="360" y="73"/>
                  </a:cubicBezTo>
                  <a:cubicBezTo>
                    <a:pt x="386" y="84"/>
                    <a:pt x="386" y="84"/>
                    <a:pt x="386" y="84"/>
                  </a:cubicBezTo>
                  <a:cubicBezTo>
                    <a:pt x="386" y="84"/>
                    <a:pt x="396" y="120"/>
                    <a:pt x="401" y="120"/>
                  </a:cubicBezTo>
                  <a:cubicBezTo>
                    <a:pt x="407" y="120"/>
                    <a:pt x="459" y="89"/>
                    <a:pt x="459" y="89"/>
                  </a:cubicBezTo>
                  <a:cubicBezTo>
                    <a:pt x="474" y="52"/>
                    <a:pt x="474" y="52"/>
                    <a:pt x="474" y="52"/>
                  </a:cubicBezTo>
                  <a:cubicBezTo>
                    <a:pt x="501" y="58"/>
                    <a:pt x="501" y="58"/>
                    <a:pt x="501" y="58"/>
                  </a:cubicBezTo>
                  <a:cubicBezTo>
                    <a:pt x="521" y="47"/>
                    <a:pt x="521" y="47"/>
                    <a:pt x="521" y="47"/>
                  </a:cubicBezTo>
                  <a:cubicBezTo>
                    <a:pt x="537" y="68"/>
                    <a:pt x="537" y="68"/>
                    <a:pt x="537" y="68"/>
                  </a:cubicBezTo>
                  <a:cubicBezTo>
                    <a:pt x="527" y="167"/>
                    <a:pt x="527" y="167"/>
                    <a:pt x="527" y="167"/>
                  </a:cubicBezTo>
                  <a:cubicBezTo>
                    <a:pt x="568" y="214"/>
                    <a:pt x="568" y="214"/>
                    <a:pt x="568" y="214"/>
                  </a:cubicBezTo>
                  <a:cubicBezTo>
                    <a:pt x="574" y="245"/>
                    <a:pt x="574" y="245"/>
                    <a:pt x="574" y="245"/>
                  </a:cubicBezTo>
                  <a:cubicBezTo>
                    <a:pt x="605" y="282"/>
                    <a:pt x="605" y="282"/>
                    <a:pt x="605" y="282"/>
                  </a:cubicBezTo>
                  <a:cubicBezTo>
                    <a:pt x="606" y="281"/>
                    <a:pt x="606" y="281"/>
                    <a:pt x="606" y="281"/>
                  </a:cubicBezTo>
                  <a:cubicBezTo>
                    <a:pt x="594" y="297"/>
                    <a:pt x="594" y="297"/>
                    <a:pt x="594" y="297"/>
                  </a:cubicBezTo>
                  <a:cubicBezTo>
                    <a:pt x="657" y="360"/>
                    <a:pt x="657" y="360"/>
                    <a:pt x="657" y="360"/>
                  </a:cubicBezTo>
                  <a:cubicBezTo>
                    <a:pt x="594" y="433"/>
                    <a:pt x="594" y="433"/>
                    <a:pt x="594" y="433"/>
                  </a:cubicBezTo>
                  <a:cubicBezTo>
                    <a:pt x="594" y="527"/>
                    <a:pt x="594" y="527"/>
                    <a:pt x="594" y="527"/>
                  </a:cubicBezTo>
                  <a:cubicBezTo>
                    <a:pt x="626" y="553"/>
                    <a:pt x="626" y="553"/>
                    <a:pt x="626" y="553"/>
                  </a:cubicBezTo>
                  <a:cubicBezTo>
                    <a:pt x="709" y="584"/>
                    <a:pt x="709" y="584"/>
                    <a:pt x="709" y="584"/>
                  </a:cubicBezTo>
                  <a:lnTo>
                    <a:pt x="725" y="621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35" name="พระนครศรีอยุธยา">
              <a:extLst>
                <a:ext uri="{FF2B5EF4-FFF2-40B4-BE49-F238E27FC236}">
                  <a16:creationId xmlns:a16="http://schemas.microsoft.com/office/drawing/2014/main" id="{0EB7AE11-91F6-4B88-99FF-829455FEC69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1923" y="3186184"/>
              <a:ext cx="219462" cy="208489"/>
            </a:xfrm>
            <a:custGeom>
              <a:avLst/>
              <a:gdLst>
                <a:gd name="T0" fmla="*/ 538 w 538"/>
                <a:gd name="T1" fmla="*/ 312 h 510"/>
                <a:gd name="T2" fmla="*/ 538 w 538"/>
                <a:gd name="T3" fmla="*/ 380 h 510"/>
                <a:gd name="T4" fmla="*/ 371 w 538"/>
                <a:gd name="T5" fmla="*/ 474 h 510"/>
                <a:gd name="T6" fmla="*/ 345 w 538"/>
                <a:gd name="T7" fmla="*/ 479 h 510"/>
                <a:gd name="T8" fmla="*/ 313 w 538"/>
                <a:gd name="T9" fmla="*/ 500 h 510"/>
                <a:gd name="T10" fmla="*/ 271 w 538"/>
                <a:gd name="T11" fmla="*/ 491 h 510"/>
                <a:gd name="T12" fmla="*/ 261 w 538"/>
                <a:gd name="T13" fmla="*/ 489 h 510"/>
                <a:gd name="T14" fmla="*/ 235 w 538"/>
                <a:gd name="T15" fmla="*/ 510 h 510"/>
                <a:gd name="T16" fmla="*/ 121 w 538"/>
                <a:gd name="T17" fmla="*/ 505 h 510"/>
                <a:gd name="T18" fmla="*/ 120 w 538"/>
                <a:gd name="T19" fmla="*/ 505 h 510"/>
                <a:gd name="T20" fmla="*/ 110 w 538"/>
                <a:gd name="T21" fmla="*/ 489 h 510"/>
                <a:gd name="T22" fmla="*/ 93 w 538"/>
                <a:gd name="T23" fmla="*/ 484 h 510"/>
                <a:gd name="T24" fmla="*/ 79 w 538"/>
                <a:gd name="T25" fmla="*/ 479 h 510"/>
                <a:gd name="T26" fmla="*/ 68 w 538"/>
                <a:gd name="T27" fmla="*/ 489 h 510"/>
                <a:gd name="T28" fmla="*/ 58 w 538"/>
                <a:gd name="T29" fmla="*/ 489 h 510"/>
                <a:gd name="T30" fmla="*/ 58 w 538"/>
                <a:gd name="T31" fmla="*/ 442 h 510"/>
                <a:gd name="T32" fmla="*/ 0 w 538"/>
                <a:gd name="T33" fmla="*/ 435 h 510"/>
                <a:gd name="T34" fmla="*/ 21 w 538"/>
                <a:gd name="T35" fmla="*/ 421 h 510"/>
                <a:gd name="T36" fmla="*/ 24 w 538"/>
                <a:gd name="T37" fmla="*/ 411 h 510"/>
                <a:gd name="T38" fmla="*/ 37 w 538"/>
                <a:gd name="T39" fmla="*/ 369 h 510"/>
                <a:gd name="T40" fmla="*/ 37 w 538"/>
                <a:gd name="T41" fmla="*/ 333 h 510"/>
                <a:gd name="T42" fmla="*/ 63 w 538"/>
                <a:gd name="T43" fmla="*/ 307 h 510"/>
                <a:gd name="T44" fmla="*/ 63 w 538"/>
                <a:gd name="T45" fmla="*/ 239 h 510"/>
                <a:gd name="T46" fmla="*/ 27 w 538"/>
                <a:gd name="T47" fmla="*/ 197 h 510"/>
                <a:gd name="T48" fmla="*/ 23 w 538"/>
                <a:gd name="T49" fmla="*/ 166 h 510"/>
                <a:gd name="T50" fmla="*/ 53 w 538"/>
                <a:gd name="T51" fmla="*/ 150 h 510"/>
                <a:gd name="T52" fmla="*/ 100 w 538"/>
                <a:gd name="T53" fmla="*/ 161 h 510"/>
                <a:gd name="T54" fmla="*/ 136 w 538"/>
                <a:gd name="T55" fmla="*/ 145 h 510"/>
                <a:gd name="T56" fmla="*/ 162 w 538"/>
                <a:gd name="T57" fmla="*/ 140 h 510"/>
                <a:gd name="T58" fmla="*/ 193 w 538"/>
                <a:gd name="T59" fmla="*/ 155 h 510"/>
                <a:gd name="T60" fmla="*/ 188 w 538"/>
                <a:gd name="T61" fmla="*/ 197 h 510"/>
                <a:gd name="T62" fmla="*/ 235 w 538"/>
                <a:gd name="T63" fmla="*/ 202 h 510"/>
                <a:gd name="T64" fmla="*/ 256 w 538"/>
                <a:gd name="T65" fmla="*/ 171 h 510"/>
                <a:gd name="T66" fmla="*/ 256 w 538"/>
                <a:gd name="T67" fmla="*/ 109 h 510"/>
                <a:gd name="T68" fmla="*/ 240 w 538"/>
                <a:gd name="T69" fmla="*/ 67 h 510"/>
                <a:gd name="T70" fmla="*/ 256 w 538"/>
                <a:gd name="T71" fmla="*/ 15 h 510"/>
                <a:gd name="T72" fmla="*/ 277 w 538"/>
                <a:gd name="T73" fmla="*/ 0 h 510"/>
                <a:gd name="T74" fmla="*/ 338 w 538"/>
                <a:gd name="T75" fmla="*/ 8 h 510"/>
                <a:gd name="T76" fmla="*/ 313 w 538"/>
                <a:gd name="T77" fmla="*/ 51 h 510"/>
                <a:gd name="T78" fmla="*/ 350 w 538"/>
                <a:gd name="T79" fmla="*/ 88 h 510"/>
                <a:gd name="T80" fmla="*/ 407 w 538"/>
                <a:gd name="T81" fmla="*/ 93 h 510"/>
                <a:gd name="T82" fmla="*/ 423 w 538"/>
                <a:gd name="T83" fmla="*/ 72 h 510"/>
                <a:gd name="T84" fmla="*/ 449 w 538"/>
                <a:gd name="T85" fmla="*/ 82 h 510"/>
                <a:gd name="T86" fmla="*/ 506 w 538"/>
                <a:gd name="T87" fmla="*/ 82 h 510"/>
                <a:gd name="T88" fmla="*/ 506 w 538"/>
                <a:gd name="T89" fmla="*/ 103 h 510"/>
                <a:gd name="T90" fmla="*/ 475 w 538"/>
                <a:gd name="T91" fmla="*/ 129 h 510"/>
                <a:gd name="T92" fmla="*/ 496 w 538"/>
                <a:gd name="T93" fmla="*/ 155 h 510"/>
                <a:gd name="T94" fmla="*/ 486 w 538"/>
                <a:gd name="T95" fmla="*/ 223 h 510"/>
                <a:gd name="T96" fmla="*/ 512 w 538"/>
                <a:gd name="T97" fmla="*/ 239 h 510"/>
                <a:gd name="T98" fmla="*/ 509 w 538"/>
                <a:gd name="T99" fmla="*/ 250 h 510"/>
                <a:gd name="T100" fmla="*/ 501 w 538"/>
                <a:gd name="T101" fmla="*/ 286 h 510"/>
                <a:gd name="T102" fmla="*/ 538 w 538"/>
                <a:gd name="T103" fmla="*/ 312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38" h="510">
                  <a:moveTo>
                    <a:pt x="538" y="312"/>
                  </a:moveTo>
                  <a:cubicBezTo>
                    <a:pt x="538" y="380"/>
                    <a:pt x="538" y="380"/>
                    <a:pt x="538" y="380"/>
                  </a:cubicBezTo>
                  <a:cubicBezTo>
                    <a:pt x="371" y="474"/>
                    <a:pt x="371" y="474"/>
                    <a:pt x="371" y="474"/>
                  </a:cubicBezTo>
                  <a:cubicBezTo>
                    <a:pt x="345" y="479"/>
                    <a:pt x="345" y="479"/>
                    <a:pt x="345" y="479"/>
                  </a:cubicBezTo>
                  <a:cubicBezTo>
                    <a:pt x="313" y="500"/>
                    <a:pt x="313" y="500"/>
                    <a:pt x="313" y="500"/>
                  </a:cubicBezTo>
                  <a:cubicBezTo>
                    <a:pt x="271" y="491"/>
                    <a:pt x="271" y="491"/>
                    <a:pt x="271" y="491"/>
                  </a:cubicBezTo>
                  <a:cubicBezTo>
                    <a:pt x="261" y="489"/>
                    <a:pt x="261" y="489"/>
                    <a:pt x="261" y="489"/>
                  </a:cubicBezTo>
                  <a:cubicBezTo>
                    <a:pt x="261" y="489"/>
                    <a:pt x="240" y="510"/>
                    <a:pt x="235" y="510"/>
                  </a:cubicBezTo>
                  <a:cubicBezTo>
                    <a:pt x="230" y="510"/>
                    <a:pt x="130" y="505"/>
                    <a:pt x="121" y="505"/>
                  </a:cubicBezTo>
                  <a:cubicBezTo>
                    <a:pt x="120" y="505"/>
                    <a:pt x="120" y="505"/>
                    <a:pt x="120" y="505"/>
                  </a:cubicBezTo>
                  <a:cubicBezTo>
                    <a:pt x="110" y="489"/>
                    <a:pt x="110" y="489"/>
                    <a:pt x="110" y="489"/>
                  </a:cubicBezTo>
                  <a:cubicBezTo>
                    <a:pt x="93" y="484"/>
                    <a:pt x="93" y="484"/>
                    <a:pt x="93" y="484"/>
                  </a:cubicBezTo>
                  <a:cubicBezTo>
                    <a:pt x="79" y="479"/>
                    <a:pt x="79" y="479"/>
                    <a:pt x="79" y="479"/>
                  </a:cubicBezTo>
                  <a:cubicBezTo>
                    <a:pt x="68" y="489"/>
                    <a:pt x="68" y="489"/>
                    <a:pt x="68" y="489"/>
                  </a:cubicBezTo>
                  <a:cubicBezTo>
                    <a:pt x="58" y="489"/>
                    <a:pt x="58" y="489"/>
                    <a:pt x="58" y="489"/>
                  </a:cubicBezTo>
                  <a:cubicBezTo>
                    <a:pt x="58" y="442"/>
                    <a:pt x="58" y="442"/>
                    <a:pt x="58" y="442"/>
                  </a:cubicBezTo>
                  <a:cubicBezTo>
                    <a:pt x="0" y="435"/>
                    <a:pt x="0" y="435"/>
                    <a:pt x="0" y="435"/>
                  </a:cubicBezTo>
                  <a:cubicBezTo>
                    <a:pt x="21" y="421"/>
                    <a:pt x="21" y="421"/>
                    <a:pt x="21" y="421"/>
                  </a:cubicBezTo>
                  <a:cubicBezTo>
                    <a:pt x="24" y="411"/>
                    <a:pt x="24" y="411"/>
                    <a:pt x="24" y="411"/>
                  </a:cubicBezTo>
                  <a:cubicBezTo>
                    <a:pt x="37" y="369"/>
                    <a:pt x="37" y="369"/>
                    <a:pt x="37" y="369"/>
                  </a:cubicBezTo>
                  <a:cubicBezTo>
                    <a:pt x="37" y="333"/>
                    <a:pt x="37" y="333"/>
                    <a:pt x="37" y="333"/>
                  </a:cubicBezTo>
                  <a:cubicBezTo>
                    <a:pt x="63" y="307"/>
                    <a:pt x="63" y="307"/>
                    <a:pt x="63" y="307"/>
                  </a:cubicBezTo>
                  <a:cubicBezTo>
                    <a:pt x="63" y="239"/>
                    <a:pt x="63" y="239"/>
                    <a:pt x="63" y="239"/>
                  </a:cubicBezTo>
                  <a:cubicBezTo>
                    <a:pt x="27" y="197"/>
                    <a:pt x="27" y="197"/>
                    <a:pt x="27" y="197"/>
                  </a:cubicBezTo>
                  <a:cubicBezTo>
                    <a:pt x="23" y="166"/>
                    <a:pt x="23" y="166"/>
                    <a:pt x="23" y="166"/>
                  </a:cubicBezTo>
                  <a:cubicBezTo>
                    <a:pt x="53" y="150"/>
                    <a:pt x="53" y="150"/>
                    <a:pt x="53" y="150"/>
                  </a:cubicBezTo>
                  <a:cubicBezTo>
                    <a:pt x="100" y="161"/>
                    <a:pt x="100" y="161"/>
                    <a:pt x="100" y="161"/>
                  </a:cubicBezTo>
                  <a:cubicBezTo>
                    <a:pt x="136" y="145"/>
                    <a:pt x="136" y="145"/>
                    <a:pt x="136" y="145"/>
                  </a:cubicBezTo>
                  <a:cubicBezTo>
                    <a:pt x="162" y="140"/>
                    <a:pt x="162" y="140"/>
                    <a:pt x="162" y="140"/>
                  </a:cubicBezTo>
                  <a:cubicBezTo>
                    <a:pt x="193" y="155"/>
                    <a:pt x="193" y="155"/>
                    <a:pt x="193" y="155"/>
                  </a:cubicBezTo>
                  <a:cubicBezTo>
                    <a:pt x="193" y="155"/>
                    <a:pt x="183" y="192"/>
                    <a:pt x="188" y="197"/>
                  </a:cubicBezTo>
                  <a:cubicBezTo>
                    <a:pt x="193" y="202"/>
                    <a:pt x="235" y="202"/>
                    <a:pt x="235" y="202"/>
                  </a:cubicBezTo>
                  <a:cubicBezTo>
                    <a:pt x="256" y="171"/>
                    <a:pt x="256" y="171"/>
                    <a:pt x="256" y="171"/>
                  </a:cubicBezTo>
                  <a:cubicBezTo>
                    <a:pt x="256" y="109"/>
                    <a:pt x="256" y="109"/>
                    <a:pt x="256" y="109"/>
                  </a:cubicBezTo>
                  <a:cubicBezTo>
                    <a:pt x="256" y="109"/>
                    <a:pt x="240" y="72"/>
                    <a:pt x="240" y="67"/>
                  </a:cubicBezTo>
                  <a:cubicBezTo>
                    <a:pt x="240" y="62"/>
                    <a:pt x="256" y="15"/>
                    <a:pt x="256" y="15"/>
                  </a:cubicBezTo>
                  <a:cubicBezTo>
                    <a:pt x="277" y="0"/>
                    <a:pt x="277" y="0"/>
                    <a:pt x="277" y="0"/>
                  </a:cubicBezTo>
                  <a:cubicBezTo>
                    <a:pt x="338" y="8"/>
                    <a:pt x="338" y="8"/>
                    <a:pt x="338" y="8"/>
                  </a:cubicBezTo>
                  <a:cubicBezTo>
                    <a:pt x="313" y="51"/>
                    <a:pt x="313" y="51"/>
                    <a:pt x="313" y="51"/>
                  </a:cubicBezTo>
                  <a:cubicBezTo>
                    <a:pt x="350" y="88"/>
                    <a:pt x="350" y="88"/>
                    <a:pt x="350" y="88"/>
                  </a:cubicBezTo>
                  <a:cubicBezTo>
                    <a:pt x="407" y="93"/>
                    <a:pt x="407" y="93"/>
                    <a:pt x="407" y="93"/>
                  </a:cubicBezTo>
                  <a:cubicBezTo>
                    <a:pt x="423" y="72"/>
                    <a:pt x="423" y="72"/>
                    <a:pt x="423" y="72"/>
                  </a:cubicBezTo>
                  <a:cubicBezTo>
                    <a:pt x="449" y="82"/>
                    <a:pt x="449" y="82"/>
                    <a:pt x="449" y="82"/>
                  </a:cubicBezTo>
                  <a:cubicBezTo>
                    <a:pt x="506" y="82"/>
                    <a:pt x="506" y="82"/>
                    <a:pt x="506" y="82"/>
                  </a:cubicBezTo>
                  <a:cubicBezTo>
                    <a:pt x="506" y="103"/>
                    <a:pt x="506" y="103"/>
                    <a:pt x="506" y="103"/>
                  </a:cubicBezTo>
                  <a:cubicBezTo>
                    <a:pt x="475" y="129"/>
                    <a:pt x="475" y="129"/>
                    <a:pt x="475" y="129"/>
                  </a:cubicBezTo>
                  <a:cubicBezTo>
                    <a:pt x="496" y="155"/>
                    <a:pt x="496" y="155"/>
                    <a:pt x="496" y="155"/>
                  </a:cubicBezTo>
                  <a:cubicBezTo>
                    <a:pt x="486" y="223"/>
                    <a:pt x="486" y="223"/>
                    <a:pt x="486" y="223"/>
                  </a:cubicBezTo>
                  <a:cubicBezTo>
                    <a:pt x="512" y="239"/>
                    <a:pt x="512" y="239"/>
                    <a:pt x="512" y="239"/>
                  </a:cubicBezTo>
                  <a:cubicBezTo>
                    <a:pt x="509" y="250"/>
                    <a:pt x="509" y="250"/>
                    <a:pt x="509" y="250"/>
                  </a:cubicBezTo>
                  <a:cubicBezTo>
                    <a:pt x="501" y="286"/>
                    <a:pt x="501" y="286"/>
                    <a:pt x="501" y="286"/>
                  </a:cubicBezTo>
                  <a:lnTo>
                    <a:pt x="538" y="312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37" name="ปทุมธานี">
              <a:extLst>
                <a:ext uri="{FF2B5EF4-FFF2-40B4-BE49-F238E27FC236}">
                  <a16:creationId xmlns:a16="http://schemas.microsoft.com/office/drawing/2014/main" id="{AAAD2E3D-4E33-4817-B546-1EBA3809E69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7644" y="3332492"/>
              <a:ext cx="223120" cy="133507"/>
            </a:xfrm>
            <a:custGeom>
              <a:avLst/>
              <a:gdLst>
                <a:gd name="T0" fmla="*/ 548 w 548"/>
                <a:gd name="T1" fmla="*/ 2 h 328"/>
                <a:gd name="T2" fmla="*/ 548 w 548"/>
                <a:gd name="T3" fmla="*/ 16 h 328"/>
                <a:gd name="T4" fmla="*/ 511 w 548"/>
                <a:gd name="T5" fmla="*/ 47 h 328"/>
                <a:gd name="T6" fmla="*/ 511 w 548"/>
                <a:gd name="T7" fmla="*/ 282 h 328"/>
                <a:gd name="T8" fmla="*/ 508 w 548"/>
                <a:gd name="T9" fmla="*/ 299 h 328"/>
                <a:gd name="T10" fmla="*/ 508 w 548"/>
                <a:gd name="T11" fmla="*/ 299 h 328"/>
                <a:gd name="T12" fmla="*/ 428 w 548"/>
                <a:gd name="T13" fmla="*/ 318 h 328"/>
                <a:gd name="T14" fmla="*/ 402 w 548"/>
                <a:gd name="T15" fmla="*/ 308 h 328"/>
                <a:gd name="T16" fmla="*/ 381 w 548"/>
                <a:gd name="T17" fmla="*/ 328 h 328"/>
                <a:gd name="T18" fmla="*/ 276 w 548"/>
                <a:gd name="T19" fmla="*/ 328 h 328"/>
                <a:gd name="T20" fmla="*/ 235 w 548"/>
                <a:gd name="T21" fmla="*/ 292 h 328"/>
                <a:gd name="T22" fmla="*/ 151 w 548"/>
                <a:gd name="T23" fmla="*/ 292 h 328"/>
                <a:gd name="T24" fmla="*/ 110 w 548"/>
                <a:gd name="T25" fmla="*/ 266 h 328"/>
                <a:gd name="T26" fmla="*/ 47 w 548"/>
                <a:gd name="T27" fmla="*/ 266 h 328"/>
                <a:gd name="T28" fmla="*/ 21 w 548"/>
                <a:gd name="T29" fmla="*/ 245 h 328"/>
                <a:gd name="T30" fmla="*/ 0 w 548"/>
                <a:gd name="T31" fmla="*/ 208 h 328"/>
                <a:gd name="T32" fmla="*/ 11 w 548"/>
                <a:gd name="T33" fmla="*/ 146 h 328"/>
                <a:gd name="T34" fmla="*/ 125 w 548"/>
                <a:gd name="T35" fmla="*/ 151 h 328"/>
                <a:gd name="T36" fmla="*/ 151 w 548"/>
                <a:gd name="T37" fmla="*/ 130 h 328"/>
                <a:gd name="T38" fmla="*/ 161 w 548"/>
                <a:gd name="T39" fmla="*/ 132 h 328"/>
                <a:gd name="T40" fmla="*/ 203 w 548"/>
                <a:gd name="T41" fmla="*/ 141 h 328"/>
                <a:gd name="T42" fmla="*/ 235 w 548"/>
                <a:gd name="T43" fmla="*/ 120 h 328"/>
                <a:gd name="T44" fmla="*/ 261 w 548"/>
                <a:gd name="T45" fmla="*/ 115 h 328"/>
                <a:gd name="T46" fmla="*/ 428 w 548"/>
                <a:gd name="T47" fmla="*/ 21 h 328"/>
                <a:gd name="T48" fmla="*/ 469 w 548"/>
                <a:gd name="T49" fmla="*/ 0 h 328"/>
                <a:gd name="T50" fmla="*/ 496 w 548"/>
                <a:gd name="T51" fmla="*/ 10 h 328"/>
                <a:gd name="T52" fmla="*/ 548 w 548"/>
                <a:gd name="T53" fmla="*/ 2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48" h="328">
                  <a:moveTo>
                    <a:pt x="548" y="2"/>
                  </a:moveTo>
                  <a:cubicBezTo>
                    <a:pt x="548" y="16"/>
                    <a:pt x="548" y="16"/>
                    <a:pt x="548" y="16"/>
                  </a:cubicBezTo>
                  <a:cubicBezTo>
                    <a:pt x="511" y="47"/>
                    <a:pt x="511" y="47"/>
                    <a:pt x="511" y="47"/>
                  </a:cubicBezTo>
                  <a:cubicBezTo>
                    <a:pt x="511" y="282"/>
                    <a:pt x="511" y="282"/>
                    <a:pt x="511" y="282"/>
                  </a:cubicBezTo>
                  <a:cubicBezTo>
                    <a:pt x="508" y="299"/>
                    <a:pt x="508" y="299"/>
                    <a:pt x="508" y="299"/>
                  </a:cubicBezTo>
                  <a:cubicBezTo>
                    <a:pt x="508" y="299"/>
                    <a:pt x="508" y="299"/>
                    <a:pt x="508" y="299"/>
                  </a:cubicBezTo>
                  <a:cubicBezTo>
                    <a:pt x="494" y="303"/>
                    <a:pt x="432" y="318"/>
                    <a:pt x="428" y="318"/>
                  </a:cubicBezTo>
                  <a:cubicBezTo>
                    <a:pt x="422" y="318"/>
                    <a:pt x="402" y="308"/>
                    <a:pt x="402" y="308"/>
                  </a:cubicBezTo>
                  <a:cubicBezTo>
                    <a:pt x="381" y="328"/>
                    <a:pt x="381" y="328"/>
                    <a:pt x="381" y="328"/>
                  </a:cubicBezTo>
                  <a:cubicBezTo>
                    <a:pt x="276" y="328"/>
                    <a:pt x="276" y="328"/>
                    <a:pt x="276" y="328"/>
                  </a:cubicBezTo>
                  <a:cubicBezTo>
                    <a:pt x="235" y="292"/>
                    <a:pt x="235" y="292"/>
                    <a:pt x="235" y="292"/>
                  </a:cubicBezTo>
                  <a:cubicBezTo>
                    <a:pt x="151" y="292"/>
                    <a:pt x="151" y="292"/>
                    <a:pt x="151" y="292"/>
                  </a:cubicBezTo>
                  <a:cubicBezTo>
                    <a:pt x="110" y="266"/>
                    <a:pt x="110" y="266"/>
                    <a:pt x="110" y="266"/>
                  </a:cubicBezTo>
                  <a:cubicBezTo>
                    <a:pt x="47" y="266"/>
                    <a:pt x="47" y="266"/>
                    <a:pt x="47" y="266"/>
                  </a:cubicBezTo>
                  <a:cubicBezTo>
                    <a:pt x="21" y="245"/>
                    <a:pt x="21" y="245"/>
                    <a:pt x="21" y="245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11" y="146"/>
                    <a:pt x="11" y="146"/>
                    <a:pt x="11" y="146"/>
                  </a:cubicBezTo>
                  <a:cubicBezTo>
                    <a:pt x="20" y="146"/>
                    <a:pt x="120" y="151"/>
                    <a:pt x="125" y="151"/>
                  </a:cubicBezTo>
                  <a:cubicBezTo>
                    <a:pt x="130" y="151"/>
                    <a:pt x="151" y="130"/>
                    <a:pt x="151" y="130"/>
                  </a:cubicBezTo>
                  <a:cubicBezTo>
                    <a:pt x="161" y="132"/>
                    <a:pt x="161" y="132"/>
                    <a:pt x="161" y="132"/>
                  </a:cubicBezTo>
                  <a:cubicBezTo>
                    <a:pt x="203" y="141"/>
                    <a:pt x="203" y="141"/>
                    <a:pt x="203" y="141"/>
                  </a:cubicBezTo>
                  <a:cubicBezTo>
                    <a:pt x="235" y="120"/>
                    <a:pt x="235" y="120"/>
                    <a:pt x="235" y="120"/>
                  </a:cubicBezTo>
                  <a:cubicBezTo>
                    <a:pt x="261" y="115"/>
                    <a:pt x="261" y="115"/>
                    <a:pt x="261" y="115"/>
                  </a:cubicBezTo>
                  <a:cubicBezTo>
                    <a:pt x="428" y="21"/>
                    <a:pt x="428" y="21"/>
                    <a:pt x="428" y="21"/>
                  </a:cubicBezTo>
                  <a:cubicBezTo>
                    <a:pt x="469" y="0"/>
                    <a:pt x="469" y="0"/>
                    <a:pt x="469" y="0"/>
                  </a:cubicBezTo>
                  <a:cubicBezTo>
                    <a:pt x="496" y="10"/>
                    <a:pt x="496" y="10"/>
                    <a:pt x="496" y="10"/>
                  </a:cubicBezTo>
                  <a:lnTo>
                    <a:pt x="548" y="2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39" name="นนทบุรี">
              <a:extLst>
                <a:ext uri="{FF2B5EF4-FFF2-40B4-BE49-F238E27FC236}">
                  <a16:creationId xmlns:a16="http://schemas.microsoft.com/office/drawing/2014/main" id="{3DE3D833-493F-412B-8C8B-FCB542CCF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0212" y="3381870"/>
              <a:ext cx="109731" cy="128020"/>
            </a:xfrm>
            <a:custGeom>
              <a:avLst/>
              <a:gdLst>
                <a:gd name="T0" fmla="*/ 268 w 268"/>
                <a:gd name="T1" fmla="*/ 172 h 313"/>
                <a:gd name="T2" fmla="*/ 230 w 268"/>
                <a:gd name="T3" fmla="*/ 281 h 313"/>
                <a:gd name="T4" fmla="*/ 209 w 268"/>
                <a:gd name="T5" fmla="*/ 313 h 313"/>
                <a:gd name="T6" fmla="*/ 178 w 268"/>
                <a:gd name="T7" fmla="*/ 302 h 313"/>
                <a:gd name="T8" fmla="*/ 144 w 268"/>
                <a:gd name="T9" fmla="*/ 302 h 313"/>
                <a:gd name="T10" fmla="*/ 140 w 268"/>
                <a:gd name="T11" fmla="*/ 302 h 313"/>
                <a:gd name="T12" fmla="*/ 95 w 268"/>
                <a:gd name="T13" fmla="*/ 301 h 313"/>
                <a:gd name="T14" fmla="*/ 87 w 268"/>
                <a:gd name="T15" fmla="*/ 301 h 313"/>
                <a:gd name="T16" fmla="*/ 85 w 268"/>
                <a:gd name="T17" fmla="*/ 301 h 313"/>
                <a:gd name="T18" fmla="*/ 81 w 268"/>
                <a:gd name="T19" fmla="*/ 300 h 313"/>
                <a:gd name="T20" fmla="*/ 73 w 268"/>
                <a:gd name="T21" fmla="*/ 300 h 313"/>
                <a:gd name="T22" fmla="*/ 70 w 268"/>
                <a:gd name="T23" fmla="*/ 300 h 313"/>
                <a:gd name="T24" fmla="*/ 64 w 268"/>
                <a:gd name="T25" fmla="*/ 299 h 313"/>
                <a:gd name="T26" fmla="*/ 58 w 268"/>
                <a:gd name="T27" fmla="*/ 297 h 313"/>
                <a:gd name="T28" fmla="*/ 0 w 268"/>
                <a:gd name="T29" fmla="*/ 193 h 313"/>
                <a:gd name="T30" fmla="*/ 27 w 268"/>
                <a:gd name="T31" fmla="*/ 146 h 313"/>
                <a:gd name="T32" fmla="*/ 0 w 268"/>
                <a:gd name="T33" fmla="*/ 130 h 313"/>
                <a:gd name="T34" fmla="*/ 11 w 268"/>
                <a:gd name="T35" fmla="*/ 10 h 313"/>
                <a:gd name="T36" fmla="*/ 21 w 268"/>
                <a:gd name="T37" fmla="*/ 10 h 313"/>
                <a:gd name="T38" fmla="*/ 32 w 268"/>
                <a:gd name="T39" fmla="*/ 0 h 313"/>
                <a:gd name="T40" fmla="*/ 46 w 268"/>
                <a:gd name="T41" fmla="*/ 5 h 313"/>
                <a:gd name="T42" fmla="*/ 63 w 268"/>
                <a:gd name="T43" fmla="*/ 10 h 313"/>
                <a:gd name="T44" fmla="*/ 73 w 268"/>
                <a:gd name="T45" fmla="*/ 26 h 313"/>
                <a:gd name="T46" fmla="*/ 74 w 268"/>
                <a:gd name="T47" fmla="*/ 26 h 313"/>
                <a:gd name="T48" fmla="*/ 63 w 268"/>
                <a:gd name="T49" fmla="*/ 88 h 313"/>
                <a:gd name="T50" fmla="*/ 84 w 268"/>
                <a:gd name="T51" fmla="*/ 125 h 313"/>
                <a:gd name="T52" fmla="*/ 110 w 268"/>
                <a:gd name="T53" fmla="*/ 146 h 313"/>
                <a:gd name="T54" fmla="*/ 173 w 268"/>
                <a:gd name="T55" fmla="*/ 146 h 313"/>
                <a:gd name="T56" fmla="*/ 214 w 268"/>
                <a:gd name="T57" fmla="*/ 172 h 313"/>
                <a:gd name="T58" fmla="*/ 268 w 268"/>
                <a:gd name="T59" fmla="*/ 172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68" h="313">
                  <a:moveTo>
                    <a:pt x="268" y="172"/>
                  </a:moveTo>
                  <a:cubicBezTo>
                    <a:pt x="230" y="281"/>
                    <a:pt x="230" y="281"/>
                    <a:pt x="230" y="281"/>
                  </a:cubicBezTo>
                  <a:cubicBezTo>
                    <a:pt x="209" y="313"/>
                    <a:pt x="209" y="313"/>
                    <a:pt x="209" y="313"/>
                  </a:cubicBezTo>
                  <a:cubicBezTo>
                    <a:pt x="209" y="313"/>
                    <a:pt x="183" y="302"/>
                    <a:pt x="178" y="302"/>
                  </a:cubicBezTo>
                  <a:cubicBezTo>
                    <a:pt x="176" y="302"/>
                    <a:pt x="162" y="302"/>
                    <a:pt x="144" y="302"/>
                  </a:cubicBezTo>
                  <a:cubicBezTo>
                    <a:pt x="143" y="302"/>
                    <a:pt x="141" y="302"/>
                    <a:pt x="140" y="302"/>
                  </a:cubicBezTo>
                  <a:cubicBezTo>
                    <a:pt x="125" y="302"/>
                    <a:pt x="109" y="302"/>
                    <a:pt x="95" y="301"/>
                  </a:cubicBezTo>
                  <a:cubicBezTo>
                    <a:pt x="92" y="301"/>
                    <a:pt x="90" y="301"/>
                    <a:pt x="87" y="301"/>
                  </a:cubicBezTo>
                  <a:cubicBezTo>
                    <a:pt x="87" y="301"/>
                    <a:pt x="86" y="301"/>
                    <a:pt x="85" y="301"/>
                  </a:cubicBezTo>
                  <a:cubicBezTo>
                    <a:pt x="84" y="300"/>
                    <a:pt x="83" y="300"/>
                    <a:pt x="81" y="300"/>
                  </a:cubicBezTo>
                  <a:cubicBezTo>
                    <a:pt x="78" y="300"/>
                    <a:pt x="76" y="300"/>
                    <a:pt x="73" y="300"/>
                  </a:cubicBezTo>
                  <a:cubicBezTo>
                    <a:pt x="72" y="300"/>
                    <a:pt x="71" y="300"/>
                    <a:pt x="70" y="300"/>
                  </a:cubicBezTo>
                  <a:cubicBezTo>
                    <a:pt x="68" y="299"/>
                    <a:pt x="66" y="299"/>
                    <a:pt x="64" y="299"/>
                  </a:cubicBezTo>
                  <a:cubicBezTo>
                    <a:pt x="61" y="298"/>
                    <a:pt x="58" y="298"/>
                    <a:pt x="58" y="297"/>
                  </a:cubicBezTo>
                  <a:cubicBezTo>
                    <a:pt x="53" y="292"/>
                    <a:pt x="0" y="193"/>
                    <a:pt x="0" y="193"/>
                  </a:cubicBezTo>
                  <a:cubicBezTo>
                    <a:pt x="27" y="146"/>
                    <a:pt x="27" y="146"/>
                    <a:pt x="27" y="146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63" y="10"/>
                    <a:pt x="63" y="10"/>
                    <a:pt x="63" y="10"/>
                  </a:cubicBezTo>
                  <a:cubicBezTo>
                    <a:pt x="73" y="26"/>
                    <a:pt x="73" y="26"/>
                    <a:pt x="73" y="26"/>
                  </a:cubicBezTo>
                  <a:cubicBezTo>
                    <a:pt x="74" y="26"/>
                    <a:pt x="74" y="26"/>
                    <a:pt x="74" y="26"/>
                  </a:cubicBezTo>
                  <a:cubicBezTo>
                    <a:pt x="63" y="88"/>
                    <a:pt x="63" y="88"/>
                    <a:pt x="63" y="88"/>
                  </a:cubicBezTo>
                  <a:cubicBezTo>
                    <a:pt x="84" y="125"/>
                    <a:pt x="84" y="125"/>
                    <a:pt x="84" y="125"/>
                  </a:cubicBezTo>
                  <a:cubicBezTo>
                    <a:pt x="110" y="146"/>
                    <a:pt x="110" y="146"/>
                    <a:pt x="110" y="146"/>
                  </a:cubicBezTo>
                  <a:cubicBezTo>
                    <a:pt x="173" y="146"/>
                    <a:pt x="173" y="146"/>
                    <a:pt x="173" y="146"/>
                  </a:cubicBezTo>
                  <a:cubicBezTo>
                    <a:pt x="214" y="172"/>
                    <a:pt x="214" y="172"/>
                    <a:pt x="214" y="172"/>
                  </a:cubicBezTo>
                  <a:lnTo>
                    <a:pt x="268" y="172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01" name="นครสวรรค์">
              <a:extLst>
                <a:ext uri="{FF2B5EF4-FFF2-40B4-BE49-F238E27FC236}">
                  <a16:creationId xmlns:a16="http://schemas.microsoft.com/office/drawing/2014/main" id="{50BD01BC-BFAB-47C1-84E7-721E40CEFE5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5918" y="2619239"/>
              <a:ext cx="632783" cy="418808"/>
            </a:xfrm>
            <a:custGeom>
              <a:avLst/>
              <a:gdLst>
                <a:gd name="T0" fmla="*/ 1532 w 1543"/>
                <a:gd name="T1" fmla="*/ 558 h 1028"/>
                <a:gd name="T2" fmla="*/ 1476 w 1543"/>
                <a:gd name="T3" fmla="*/ 600 h 1028"/>
                <a:gd name="T4" fmla="*/ 1455 w 1543"/>
                <a:gd name="T5" fmla="*/ 668 h 1028"/>
                <a:gd name="T6" fmla="*/ 1361 w 1543"/>
                <a:gd name="T7" fmla="*/ 720 h 1028"/>
                <a:gd name="T8" fmla="*/ 1330 w 1543"/>
                <a:gd name="T9" fmla="*/ 814 h 1028"/>
                <a:gd name="T10" fmla="*/ 1272 w 1543"/>
                <a:gd name="T11" fmla="*/ 903 h 1028"/>
                <a:gd name="T12" fmla="*/ 1251 w 1543"/>
                <a:gd name="T13" fmla="*/ 960 h 1028"/>
                <a:gd name="T14" fmla="*/ 1189 w 1543"/>
                <a:gd name="T15" fmla="*/ 1010 h 1028"/>
                <a:gd name="T16" fmla="*/ 1121 w 1543"/>
                <a:gd name="T17" fmla="*/ 997 h 1028"/>
                <a:gd name="T18" fmla="*/ 1116 w 1543"/>
                <a:gd name="T19" fmla="*/ 971 h 1028"/>
                <a:gd name="T20" fmla="*/ 1048 w 1543"/>
                <a:gd name="T21" fmla="*/ 900 h 1028"/>
                <a:gd name="T22" fmla="*/ 1022 w 1543"/>
                <a:gd name="T23" fmla="*/ 830 h 1028"/>
                <a:gd name="T24" fmla="*/ 1006 w 1543"/>
                <a:gd name="T25" fmla="*/ 746 h 1028"/>
                <a:gd name="T26" fmla="*/ 912 w 1543"/>
                <a:gd name="T27" fmla="*/ 705 h 1028"/>
                <a:gd name="T28" fmla="*/ 855 w 1543"/>
                <a:gd name="T29" fmla="*/ 689 h 1028"/>
                <a:gd name="T30" fmla="*/ 813 w 1543"/>
                <a:gd name="T31" fmla="*/ 632 h 1028"/>
                <a:gd name="T32" fmla="*/ 753 w 1543"/>
                <a:gd name="T33" fmla="*/ 591 h 1028"/>
                <a:gd name="T34" fmla="*/ 751 w 1543"/>
                <a:gd name="T35" fmla="*/ 486 h 1028"/>
                <a:gd name="T36" fmla="*/ 688 w 1543"/>
                <a:gd name="T37" fmla="*/ 475 h 1028"/>
                <a:gd name="T38" fmla="*/ 589 w 1543"/>
                <a:gd name="T39" fmla="*/ 454 h 1028"/>
                <a:gd name="T40" fmla="*/ 391 w 1543"/>
                <a:gd name="T41" fmla="*/ 564 h 1028"/>
                <a:gd name="T42" fmla="*/ 250 w 1543"/>
                <a:gd name="T43" fmla="*/ 501 h 1028"/>
                <a:gd name="T44" fmla="*/ 135 w 1543"/>
                <a:gd name="T45" fmla="*/ 418 h 1028"/>
                <a:gd name="T46" fmla="*/ 46 w 1543"/>
                <a:gd name="T47" fmla="*/ 357 h 1028"/>
                <a:gd name="T48" fmla="*/ 0 w 1543"/>
                <a:gd name="T49" fmla="*/ 308 h 1028"/>
                <a:gd name="T50" fmla="*/ 3 w 1543"/>
                <a:gd name="T51" fmla="*/ 252 h 1028"/>
                <a:gd name="T52" fmla="*/ 114 w 1543"/>
                <a:gd name="T53" fmla="*/ 220 h 1028"/>
                <a:gd name="T54" fmla="*/ 323 w 1543"/>
                <a:gd name="T55" fmla="*/ 261 h 1028"/>
                <a:gd name="T56" fmla="*/ 505 w 1543"/>
                <a:gd name="T57" fmla="*/ 272 h 1028"/>
                <a:gd name="T58" fmla="*/ 625 w 1543"/>
                <a:gd name="T59" fmla="*/ 246 h 1028"/>
                <a:gd name="T60" fmla="*/ 730 w 1543"/>
                <a:gd name="T61" fmla="*/ 110 h 1028"/>
                <a:gd name="T62" fmla="*/ 831 w 1543"/>
                <a:gd name="T63" fmla="*/ 0 h 1028"/>
                <a:gd name="T64" fmla="*/ 902 w 1543"/>
                <a:gd name="T65" fmla="*/ 100 h 1028"/>
                <a:gd name="T66" fmla="*/ 996 w 1543"/>
                <a:gd name="T67" fmla="*/ 235 h 1028"/>
                <a:gd name="T68" fmla="*/ 1084 w 1543"/>
                <a:gd name="T69" fmla="*/ 178 h 1028"/>
                <a:gd name="T70" fmla="*/ 1121 w 1543"/>
                <a:gd name="T71" fmla="*/ 220 h 1028"/>
                <a:gd name="T72" fmla="*/ 1361 w 1543"/>
                <a:gd name="T73" fmla="*/ 157 h 1028"/>
                <a:gd name="T74" fmla="*/ 1413 w 1543"/>
                <a:gd name="T75" fmla="*/ 173 h 1028"/>
                <a:gd name="T76" fmla="*/ 1484 w 1543"/>
                <a:gd name="T77" fmla="*/ 222 h 1028"/>
                <a:gd name="T78" fmla="*/ 1481 w 1543"/>
                <a:gd name="T79" fmla="*/ 261 h 1028"/>
                <a:gd name="T80" fmla="*/ 1512 w 1543"/>
                <a:gd name="T81" fmla="*/ 308 h 1028"/>
                <a:gd name="T82" fmla="*/ 1543 w 1543"/>
                <a:gd name="T83" fmla="*/ 444 h 1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543" h="1028">
                  <a:moveTo>
                    <a:pt x="1517" y="538"/>
                  </a:moveTo>
                  <a:cubicBezTo>
                    <a:pt x="1532" y="558"/>
                    <a:pt x="1532" y="558"/>
                    <a:pt x="1532" y="558"/>
                  </a:cubicBezTo>
                  <a:cubicBezTo>
                    <a:pt x="1496" y="574"/>
                    <a:pt x="1496" y="574"/>
                    <a:pt x="1496" y="574"/>
                  </a:cubicBezTo>
                  <a:cubicBezTo>
                    <a:pt x="1476" y="600"/>
                    <a:pt x="1476" y="600"/>
                    <a:pt x="1476" y="600"/>
                  </a:cubicBezTo>
                  <a:cubicBezTo>
                    <a:pt x="1486" y="647"/>
                    <a:pt x="1486" y="647"/>
                    <a:pt x="1486" y="647"/>
                  </a:cubicBezTo>
                  <a:cubicBezTo>
                    <a:pt x="1455" y="668"/>
                    <a:pt x="1455" y="668"/>
                    <a:pt x="1455" y="668"/>
                  </a:cubicBezTo>
                  <a:cubicBezTo>
                    <a:pt x="1403" y="668"/>
                    <a:pt x="1403" y="668"/>
                    <a:pt x="1403" y="668"/>
                  </a:cubicBezTo>
                  <a:cubicBezTo>
                    <a:pt x="1361" y="720"/>
                    <a:pt x="1361" y="720"/>
                    <a:pt x="1361" y="720"/>
                  </a:cubicBezTo>
                  <a:cubicBezTo>
                    <a:pt x="1366" y="783"/>
                    <a:pt x="1366" y="783"/>
                    <a:pt x="1366" y="783"/>
                  </a:cubicBezTo>
                  <a:cubicBezTo>
                    <a:pt x="1330" y="814"/>
                    <a:pt x="1330" y="814"/>
                    <a:pt x="1330" y="814"/>
                  </a:cubicBezTo>
                  <a:cubicBezTo>
                    <a:pt x="1335" y="856"/>
                    <a:pt x="1335" y="856"/>
                    <a:pt x="1335" y="856"/>
                  </a:cubicBezTo>
                  <a:cubicBezTo>
                    <a:pt x="1272" y="903"/>
                    <a:pt x="1272" y="903"/>
                    <a:pt x="1272" y="903"/>
                  </a:cubicBezTo>
                  <a:cubicBezTo>
                    <a:pt x="1272" y="903"/>
                    <a:pt x="1269" y="914"/>
                    <a:pt x="1265" y="927"/>
                  </a:cubicBezTo>
                  <a:cubicBezTo>
                    <a:pt x="1260" y="941"/>
                    <a:pt x="1254" y="957"/>
                    <a:pt x="1251" y="960"/>
                  </a:cubicBezTo>
                  <a:cubicBezTo>
                    <a:pt x="1246" y="966"/>
                    <a:pt x="1210" y="986"/>
                    <a:pt x="1210" y="986"/>
                  </a:cubicBezTo>
                  <a:cubicBezTo>
                    <a:pt x="1189" y="1010"/>
                    <a:pt x="1189" y="1010"/>
                    <a:pt x="1189" y="1010"/>
                  </a:cubicBezTo>
                  <a:cubicBezTo>
                    <a:pt x="1173" y="1028"/>
                    <a:pt x="1173" y="1028"/>
                    <a:pt x="1173" y="1028"/>
                  </a:cubicBezTo>
                  <a:cubicBezTo>
                    <a:pt x="1121" y="997"/>
                    <a:pt x="1121" y="997"/>
                    <a:pt x="1121" y="997"/>
                  </a:cubicBezTo>
                  <a:cubicBezTo>
                    <a:pt x="1116" y="972"/>
                    <a:pt x="1116" y="972"/>
                    <a:pt x="1116" y="972"/>
                  </a:cubicBezTo>
                  <a:cubicBezTo>
                    <a:pt x="1116" y="971"/>
                    <a:pt x="1116" y="971"/>
                    <a:pt x="1116" y="971"/>
                  </a:cubicBezTo>
                  <a:cubicBezTo>
                    <a:pt x="1048" y="903"/>
                    <a:pt x="1048" y="903"/>
                    <a:pt x="1048" y="903"/>
                  </a:cubicBezTo>
                  <a:cubicBezTo>
                    <a:pt x="1048" y="900"/>
                    <a:pt x="1048" y="900"/>
                    <a:pt x="1048" y="900"/>
                  </a:cubicBezTo>
                  <a:cubicBezTo>
                    <a:pt x="1053" y="872"/>
                    <a:pt x="1053" y="872"/>
                    <a:pt x="1053" y="872"/>
                  </a:cubicBezTo>
                  <a:cubicBezTo>
                    <a:pt x="1022" y="830"/>
                    <a:pt x="1022" y="830"/>
                    <a:pt x="1022" y="830"/>
                  </a:cubicBezTo>
                  <a:cubicBezTo>
                    <a:pt x="1032" y="757"/>
                    <a:pt x="1032" y="757"/>
                    <a:pt x="1032" y="757"/>
                  </a:cubicBezTo>
                  <a:cubicBezTo>
                    <a:pt x="1006" y="746"/>
                    <a:pt x="1006" y="746"/>
                    <a:pt x="1006" y="746"/>
                  </a:cubicBezTo>
                  <a:cubicBezTo>
                    <a:pt x="975" y="757"/>
                    <a:pt x="975" y="757"/>
                    <a:pt x="975" y="757"/>
                  </a:cubicBezTo>
                  <a:cubicBezTo>
                    <a:pt x="912" y="705"/>
                    <a:pt x="912" y="705"/>
                    <a:pt x="912" y="705"/>
                  </a:cubicBezTo>
                  <a:cubicBezTo>
                    <a:pt x="912" y="705"/>
                    <a:pt x="910" y="704"/>
                    <a:pt x="905" y="703"/>
                  </a:cubicBezTo>
                  <a:cubicBezTo>
                    <a:pt x="891" y="700"/>
                    <a:pt x="859" y="693"/>
                    <a:pt x="855" y="689"/>
                  </a:cubicBezTo>
                  <a:cubicBezTo>
                    <a:pt x="850" y="684"/>
                    <a:pt x="855" y="653"/>
                    <a:pt x="855" y="653"/>
                  </a:cubicBezTo>
                  <a:cubicBezTo>
                    <a:pt x="813" y="632"/>
                    <a:pt x="813" y="632"/>
                    <a:pt x="813" y="632"/>
                  </a:cubicBezTo>
                  <a:cubicBezTo>
                    <a:pt x="756" y="621"/>
                    <a:pt x="756" y="621"/>
                    <a:pt x="756" y="621"/>
                  </a:cubicBezTo>
                  <a:cubicBezTo>
                    <a:pt x="753" y="591"/>
                    <a:pt x="753" y="591"/>
                    <a:pt x="753" y="591"/>
                  </a:cubicBezTo>
                  <a:cubicBezTo>
                    <a:pt x="751" y="564"/>
                    <a:pt x="751" y="564"/>
                    <a:pt x="751" y="564"/>
                  </a:cubicBezTo>
                  <a:cubicBezTo>
                    <a:pt x="751" y="486"/>
                    <a:pt x="751" y="486"/>
                    <a:pt x="751" y="486"/>
                  </a:cubicBezTo>
                  <a:cubicBezTo>
                    <a:pt x="724" y="454"/>
                    <a:pt x="724" y="454"/>
                    <a:pt x="724" y="454"/>
                  </a:cubicBezTo>
                  <a:cubicBezTo>
                    <a:pt x="688" y="475"/>
                    <a:pt x="688" y="475"/>
                    <a:pt x="688" y="475"/>
                  </a:cubicBezTo>
                  <a:cubicBezTo>
                    <a:pt x="678" y="512"/>
                    <a:pt x="678" y="512"/>
                    <a:pt x="678" y="512"/>
                  </a:cubicBezTo>
                  <a:cubicBezTo>
                    <a:pt x="589" y="454"/>
                    <a:pt x="589" y="454"/>
                    <a:pt x="589" y="454"/>
                  </a:cubicBezTo>
                  <a:cubicBezTo>
                    <a:pt x="526" y="470"/>
                    <a:pt x="526" y="470"/>
                    <a:pt x="526" y="470"/>
                  </a:cubicBezTo>
                  <a:cubicBezTo>
                    <a:pt x="391" y="564"/>
                    <a:pt x="391" y="564"/>
                    <a:pt x="391" y="564"/>
                  </a:cubicBezTo>
                  <a:cubicBezTo>
                    <a:pt x="328" y="564"/>
                    <a:pt x="328" y="564"/>
                    <a:pt x="328" y="564"/>
                  </a:cubicBezTo>
                  <a:cubicBezTo>
                    <a:pt x="250" y="501"/>
                    <a:pt x="250" y="501"/>
                    <a:pt x="250" y="501"/>
                  </a:cubicBezTo>
                  <a:cubicBezTo>
                    <a:pt x="234" y="454"/>
                    <a:pt x="234" y="454"/>
                    <a:pt x="234" y="454"/>
                  </a:cubicBezTo>
                  <a:cubicBezTo>
                    <a:pt x="135" y="418"/>
                    <a:pt x="135" y="418"/>
                    <a:pt x="135" y="418"/>
                  </a:cubicBezTo>
                  <a:cubicBezTo>
                    <a:pt x="109" y="371"/>
                    <a:pt x="109" y="371"/>
                    <a:pt x="109" y="371"/>
                  </a:cubicBezTo>
                  <a:cubicBezTo>
                    <a:pt x="46" y="357"/>
                    <a:pt x="46" y="357"/>
                    <a:pt x="46" y="357"/>
                  </a:cubicBezTo>
                  <a:cubicBezTo>
                    <a:pt x="46" y="350"/>
                    <a:pt x="46" y="350"/>
                    <a:pt x="46" y="350"/>
                  </a:cubicBezTo>
                  <a:cubicBezTo>
                    <a:pt x="0" y="308"/>
                    <a:pt x="0" y="308"/>
                    <a:pt x="0" y="308"/>
                  </a:cubicBezTo>
                  <a:cubicBezTo>
                    <a:pt x="0" y="304"/>
                    <a:pt x="0" y="304"/>
                    <a:pt x="0" y="304"/>
                  </a:cubicBezTo>
                  <a:cubicBezTo>
                    <a:pt x="3" y="252"/>
                    <a:pt x="3" y="252"/>
                    <a:pt x="3" y="252"/>
                  </a:cubicBezTo>
                  <a:cubicBezTo>
                    <a:pt x="41" y="261"/>
                    <a:pt x="41" y="261"/>
                    <a:pt x="41" y="261"/>
                  </a:cubicBezTo>
                  <a:cubicBezTo>
                    <a:pt x="114" y="220"/>
                    <a:pt x="114" y="220"/>
                    <a:pt x="114" y="220"/>
                  </a:cubicBezTo>
                  <a:cubicBezTo>
                    <a:pt x="172" y="261"/>
                    <a:pt x="172" y="261"/>
                    <a:pt x="172" y="261"/>
                  </a:cubicBezTo>
                  <a:cubicBezTo>
                    <a:pt x="323" y="261"/>
                    <a:pt x="323" y="261"/>
                    <a:pt x="323" y="261"/>
                  </a:cubicBezTo>
                  <a:cubicBezTo>
                    <a:pt x="365" y="241"/>
                    <a:pt x="365" y="241"/>
                    <a:pt x="365" y="241"/>
                  </a:cubicBezTo>
                  <a:cubicBezTo>
                    <a:pt x="505" y="272"/>
                    <a:pt x="505" y="272"/>
                    <a:pt x="505" y="272"/>
                  </a:cubicBezTo>
                  <a:cubicBezTo>
                    <a:pt x="552" y="246"/>
                    <a:pt x="552" y="246"/>
                    <a:pt x="552" y="246"/>
                  </a:cubicBezTo>
                  <a:cubicBezTo>
                    <a:pt x="625" y="246"/>
                    <a:pt x="625" y="246"/>
                    <a:pt x="625" y="246"/>
                  </a:cubicBezTo>
                  <a:cubicBezTo>
                    <a:pt x="672" y="141"/>
                    <a:pt x="672" y="141"/>
                    <a:pt x="672" y="141"/>
                  </a:cubicBezTo>
                  <a:cubicBezTo>
                    <a:pt x="730" y="110"/>
                    <a:pt x="730" y="110"/>
                    <a:pt x="730" y="110"/>
                  </a:cubicBezTo>
                  <a:cubicBezTo>
                    <a:pt x="766" y="110"/>
                    <a:pt x="766" y="110"/>
                    <a:pt x="766" y="110"/>
                  </a:cubicBezTo>
                  <a:cubicBezTo>
                    <a:pt x="831" y="0"/>
                    <a:pt x="831" y="0"/>
                    <a:pt x="831" y="0"/>
                  </a:cubicBezTo>
                  <a:cubicBezTo>
                    <a:pt x="871" y="21"/>
                    <a:pt x="871" y="21"/>
                    <a:pt x="871" y="21"/>
                  </a:cubicBezTo>
                  <a:cubicBezTo>
                    <a:pt x="902" y="100"/>
                    <a:pt x="902" y="100"/>
                    <a:pt x="902" y="100"/>
                  </a:cubicBezTo>
                  <a:cubicBezTo>
                    <a:pt x="959" y="220"/>
                    <a:pt x="959" y="220"/>
                    <a:pt x="959" y="220"/>
                  </a:cubicBezTo>
                  <a:cubicBezTo>
                    <a:pt x="996" y="235"/>
                    <a:pt x="996" y="235"/>
                    <a:pt x="996" y="235"/>
                  </a:cubicBezTo>
                  <a:cubicBezTo>
                    <a:pt x="1064" y="209"/>
                    <a:pt x="1064" y="209"/>
                    <a:pt x="1064" y="209"/>
                  </a:cubicBezTo>
                  <a:cubicBezTo>
                    <a:pt x="1084" y="178"/>
                    <a:pt x="1084" y="178"/>
                    <a:pt x="1084" y="178"/>
                  </a:cubicBezTo>
                  <a:cubicBezTo>
                    <a:pt x="1105" y="188"/>
                    <a:pt x="1105" y="188"/>
                    <a:pt x="1105" y="188"/>
                  </a:cubicBezTo>
                  <a:cubicBezTo>
                    <a:pt x="1121" y="220"/>
                    <a:pt x="1121" y="220"/>
                    <a:pt x="1121" y="220"/>
                  </a:cubicBezTo>
                  <a:cubicBezTo>
                    <a:pt x="1293" y="220"/>
                    <a:pt x="1293" y="220"/>
                    <a:pt x="1293" y="220"/>
                  </a:cubicBezTo>
                  <a:cubicBezTo>
                    <a:pt x="1361" y="157"/>
                    <a:pt x="1361" y="157"/>
                    <a:pt x="1361" y="157"/>
                  </a:cubicBezTo>
                  <a:cubicBezTo>
                    <a:pt x="1387" y="157"/>
                    <a:pt x="1387" y="157"/>
                    <a:pt x="1387" y="157"/>
                  </a:cubicBezTo>
                  <a:cubicBezTo>
                    <a:pt x="1413" y="173"/>
                    <a:pt x="1413" y="173"/>
                    <a:pt x="1413" y="173"/>
                  </a:cubicBezTo>
                  <a:cubicBezTo>
                    <a:pt x="1455" y="168"/>
                    <a:pt x="1455" y="168"/>
                    <a:pt x="1455" y="168"/>
                  </a:cubicBezTo>
                  <a:cubicBezTo>
                    <a:pt x="1484" y="222"/>
                    <a:pt x="1484" y="222"/>
                    <a:pt x="1484" y="222"/>
                  </a:cubicBezTo>
                  <a:cubicBezTo>
                    <a:pt x="1481" y="225"/>
                    <a:pt x="1481" y="225"/>
                    <a:pt x="1481" y="225"/>
                  </a:cubicBezTo>
                  <a:cubicBezTo>
                    <a:pt x="1481" y="261"/>
                    <a:pt x="1481" y="261"/>
                    <a:pt x="1481" y="261"/>
                  </a:cubicBezTo>
                  <a:cubicBezTo>
                    <a:pt x="1528" y="272"/>
                    <a:pt x="1528" y="272"/>
                    <a:pt x="1528" y="272"/>
                  </a:cubicBezTo>
                  <a:cubicBezTo>
                    <a:pt x="1512" y="308"/>
                    <a:pt x="1512" y="308"/>
                    <a:pt x="1512" y="308"/>
                  </a:cubicBezTo>
                  <a:cubicBezTo>
                    <a:pt x="1532" y="396"/>
                    <a:pt x="1532" y="396"/>
                    <a:pt x="1532" y="396"/>
                  </a:cubicBezTo>
                  <a:cubicBezTo>
                    <a:pt x="1543" y="444"/>
                    <a:pt x="1543" y="444"/>
                    <a:pt x="1543" y="444"/>
                  </a:cubicBezTo>
                  <a:lnTo>
                    <a:pt x="1517" y="538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47" name="นครปฐม">
              <a:extLst>
                <a:ext uri="{FF2B5EF4-FFF2-40B4-BE49-F238E27FC236}">
                  <a16:creationId xmlns:a16="http://schemas.microsoft.com/office/drawing/2014/main" id="{9747B9A6-2927-44EE-A0EF-BCB32EE16274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8417" y="3363582"/>
              <a:ext cx="179228" cy="199346"/>
            </a:xfrm>
            <a:custGeom>
              <a:avLst/>
              <a:gdLst>
                <a:gd name="T0" fmla="*/ 434 w 439"/>
                <a:gd name="T1" fmla="*/ 429 h 487"/>
                <a:gd name="T2" fmla="*/ 381 w 439"/>
                <a:gd name="T3" fmla="*/ 440 h 487"/>
                <a:gd name="T4" fmla="*/ 396 w 439"/>
                <a:gd name="T5" fmla="*/ 461 h 487"/>
                <a:gd name="T6" fmla="*/ 355 w 439"/>
                <a:gd name="T7" fmla="*/ 471 h 487"/>
                <a:gd name="T8" fmla="*/ 328 w 439"/>
                <a:gd name="T9" fmla="*/ 471 h 487"/>
                <a:gd name="T10" fmla="*/ 328 w 439"/>
                <a:gd name="T11" fmla="*/ 451 h 487"/>
                <a:gd name="T12" fmla="*/ 263 w 439"/>
                <a:gd name="T13" fmla="*/ 464 h 487"/>
                <a:gd name="T14" fmla="*/ 250 w 439"/>
                <a:gd name="T15" fmla="*/ 466 h 487"/>
                <a:gd name="T16" fmla="*/ 250 w 439"/>
                <a:gd name="T17" fmla="*/ 487 h 487"/>
                <a:gd name="T18" fmla="*/ 208 w 439"/>
                <a:gd name="T19" fmla="*/ 487 h 487"/>
                <a:gd name="T20" fmla="*/ 198 w 439"/>
                <a:gd name="T21" fmla="*/ 451 h 487"/>
                <a:gd name="T22" fmla="*/ 162 w 439"/>
                <a:gd name="T23" fmla="*/ 445 h 487"/>
                <a:gd name="T24" fmla="*/ 167 w 439"/>
                <a:gd name="T25" fmla="*/ 398 h 487"/>
                <a:gd name="T26" fmla="*/ 136 w 439"/>
                <a:gd name="T27" fmla="*/ 398 h 487"/>
                <a:gd name="T28" fmla="*/ 120 w 439"/>
                <a:gd name="T29" fmla="*/ 414 h 487"/>
                <a:gd name="T30" fmla="*/ 83 w 439"/>
                <a:gd name="T31" fmla="*/ 398 h 487"/>
                <a:gd name="T32" fmla="*/ 109 w 439"/>
                <a:gd name="T33" fmla="*/ 352 h 487"/>
                <a:gd name="T34" fmla="*/ 109 w 439"/>
                <a:gd name="T35" fmla="*/ 315 h 487"/>
                <a:gd name="T36" fmla="*/ 62 w 439"/>
                <a:gd name="T37" fmla="*/ 305 h 487"/>
                <a:gd name="T38" fmla="*/ 57 w 439"/>
                <a:gd name="T39" fmla="*/ 247 h 487"/>
                <a:gd name="T40" fmla="*/ 83 w 439"/>
                <a:gd name="T41" fmla="*/ 226 h 487"/>
                <a:gd name="T42" fmla="*/ 68 w 439"/>
                <a:gd name="T43" fmla="*/ 216 h 487"/>
                <a:gd name="T44" fmla="*/ 40 w 439"/>
                <a:gd name="T45" fmla="*/ 218 h 487"/>
                <a:gd name="T46" fmla="*/ 42 w 439"/>
                <a:gd name="T47" fmla="*/ 216 h 487"/>
                <a:gd name="T48" fmla="*/ 14 w 439"/>
                <a:gd name="T49" fmla="*/ 178 h 487"/>
                <a:gd name="T50" fmla="*/ 0 w 439"/>
                <a:gd name="T51" fmla="*/ 159 h 487"/>
                <a:gd name="T52" fmla="*/ 16 w 439"/>
                <a:gd name="T53" fmla="*/ 127 h 487"/>
                <a:gd name="T54" fmla="*/ 1 w 439"/>
                <a:gd name="T55" fmla="*/ 116 h 487"/>
                <a:gd name="T56" fmla="*/ 68 w 439"/>
                <a:gd name="T57" fmla="*/ 54 h 487"/>
                <a:gd name="T58" fmla="*/ 167 w 439"/>
                <a:gd name="T59" fmla="*/ 28 h 487"/>
                <a:gd name="T60" fmla="*/ 266 w 439"/>
                <a:gd name="T61" fmla="*/ 39 h 487"/>
                <a:gd name="T62" fmla="*/ 328 w 439"/>
                <a:gd name="T63" fmla="*/ 0 h 487"/>
                <a:gd name="T64" fmla="*/ 386 w 439"/>
                <a:gd name="T65" fmla="*/ 7 h 487"/>
                <a:gd name="T66" fmla="*/ 386 w 439"/>
                <a:gd name="T67" fmla="*/ 54 h 487"/>
                <a:gd name="T68" fmla="*/ 375 w 439"/>
                <a:gd name="T69" fmla="*/ 174 h 487"/>
                <a:gd name="T70" fmla="*/ 402 w 439"/>
                <a:gd name="T71" fmla="*/ 190 h 487"/>
                <a:gd name="T72" fmla="*/ 375 w 439"/>
                <a:gd name="T73" fmla="*/ 237 h 487"/>
                <a:gd name="T74" fmla="*/ 433 w 439"/>
                <a:gd name="T75" fmla="*/ 341 h 487"/>
                <a:gd name="T76" fmla="*/ 439 w 439"/>
                <a:gd name="T77" fmla="*/ 343 h 487"/>
                <a:gd name="T78" fmla="*/ 428 w 439"/>
                <a:gd name="T79" fmla="*/ 419 h 487"/>
                <a:gd name="T80" fmla="*/ 434 w 439"/>
                <a:gd name="T81" fmla="*/ 429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9" h="487">
                  <a:moveTo>
                    <a:pt x="434" y="429"/>
                  </a:moveTo>
                  <a:cubicBezTo>
                    <a:pt x="381" y="440"/>
                    <a:pt x="381" y="440"/>
                    <a:pt x="381" y="440"/>
                  </a:cubicBezTo>
                  <a:cubicBezTo>
                    <a:pt x="396" y="461"/>
                    <a:pt x="396" y="461"/>
                    <a:pt x="396" y="461"/>
                  </a:cubicBezTo>
                  <a:cubicBezTo>
                    <a:pt x="355" y="471"/>
                    <a:pt x="355" y="471"/>
                    <a:pt x="355" y="471"/>
                  </a:cubicBezTo>
                  <a:cubicBezTo>
                    <a:pt x="328" y="471"/>
                    <a:pt x="328" y="471"/>
                    <a:pt x="328" y="471"/>
                  </a:cubicBezTo>
                  <a:cubicBezTo>
                    <a:pt x="328" y="451"/>
                    <a:pt x="328" y="451"/>
                    <a:pt x="328" y="451"/>
                  </a:cubicBezTo>
                  <a:cubicBezTo>
                    <a:pt x="263" y="464"/>
                    <a:pt x="263" y="464"/>
                    <a:pt x="263" y="464"/>
                  </a:cubicBezTo>
                  <a:cubicBezTo>
                    <a:pt x="250" y="466"/>
                    <a:pt x="250" y="466"/>
                    <a:pt x="250" y="466"/>
                  </a:cubicBezTo>
                  <a:cubicBezTo>
                    <a:pt x="250" y="487"/>
                    <a:pt x="250" y="487"/>
                    <a:pt x="250" y="487"/>
                  </a:cubicBezTo>
                  <a:cubicBezTo>
                    <a:pt x="208" y="487"/>
                    <a:pt x="208" y="487"/>
                    <a:pt x="208" y="487"/>
                  </a:cubicBezTo>
                  <a:cubicBezTo>
                    <a:pt x="198" y="451"/>
                    <a:pt x="198" y="451"/>
                    <a:pt x="198" y="451"/>
                  </a:cubicBezTo>
                  <a:cubicBezTo>
                    <a:pt x="162" y="445"/>
                    <a:pt x="162" y="445"/>
                    <a:pt x="162" y="445"/>
                  </a:cubicBezTo>
                  <a:cubicBezTo>
                    <a:pt x="167" y="398"/>
                    <a:pt x="167" y="398"/>
                    <a:pt x="167" y="398"/>
                  </a:cubicBezTo>
                  <a:cubicBezTo>
                    <a:pt x="136" y="398"/>
                    <a:pt x="136" y="398"/>
                    <a:pt x="136" y="398"/>
                  </a:cubicBezTo>
                  <a:cubicBezTo>
                    <a:pt x="136" y="398"/>
                    <a:pt x="130" y="414"/>
                    <a:pt x="120" y="414"/>
                  </a:cubicBezTo>
                  <a:cubicBezTo>
                    <a:pt x="109" y="414"/>
                    <a:pt x="83" y="398"/>
                    <a:pt x="83" y="398"/>
                  </a:cubicBezTo>
                  <a:cubicBezTo>
                    <a:pt x="109" y="352"/>
                    <a:pt x="109" y="352"/>
                    <a:pt x="109" y="352"/>
                  </a:cubicBezTo>
                  <a:cubicBezTo>
                    <a:pt x="109" y="315"/>
                    <a:pt x="109" y="315"/>
                    <a:pt x="109" y="315"/>
                  </a:cubicBezTo>
                  <a:cubicBezTo>
                    <a:pt x="62" y="305"/>
                    <a:pt x="62" y="305"/>
                    <a:pt x="62" y="305"/>
                  </a:cubicBezTo>
                  <a:cubicBezTo>
                    <a:pt x="57" y="247"/>
                    <a:pt x="57" y="247"/>
                    <a:pt x="57" y="247"/>
                  </a:cubicBezTo>
                  <a:cubicBezTo>
                    <a:pt x="83" y="226"/>
                    <a:pt x="83" y="226"/>
                    <a:pt x="83" y="226"/>
                  </a:cubicBezTo>
                  <a:cubicBezTo>
                    <a:pt x="68" y="216"/>
                    <a:pt x="68" y="216"/>
                    <a:pt x="68" y="216"/>
                  </a:cubicBezTo>
                  <a:cubicBezTo>
                    <a:pt x="40" y="218"/>
                    <a:pt x="40" y="218"/>
                    <a:pt x="40" y="218"/>
                  </a:cubicBezTo>
                  <a:cubicBezTo>
                    <a:pt x="42" y="216"/>
                    <a:pt x="42" y="216"/>
                    <a:pt x="42" y="216"/>
                  </a:cubicBezTo>
                  <a:cubicBezTo>
                    <a:pt x="14" y="178"/>
                    <a:pt x="14" y="178"/>
                    <a:pt x="14" y="178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16" y="127"/>
                    <a:pt x="16" y="127"/>
                    <a:pt x="16" y="127"/>
                  </a:cubicBezTo>
                  <a:cubicBezTo>
                    <a:pt x="1" y="116"/>
                    <a:pt x="1" y="116"/>
                    <a:pt x="1" y="116"/>
                  </a:cubicBezTo>
                  <a:cubicBezTo>
                    <a:pt x="68" y="54"/>
                    <a:pt x="68" y="54"/>
                    <a:pt x="68" y="54"/>
                  </a:cubicBezTo>
                  <a:cubicBezTo>
                    <a:pt x="167" y="28"/>
                    <a:pt x="167" y="28"/>
                    <a:pt x="167" y="28"/>
                  </a:cubicBezTo>
                  <a:cubicBezTo>
                    <a:pt x="266" y="39"/>
                    <a:pt x="266" y="39"/>
                    <a:pt x="266" y="39"/>
                  </a:cubicBezTo>
                  <a:cubicBezTo>
                    <a:pt x="328" y="0"/>
                    <a:pt x="328" y="0"/>
                    <a:pt x="328" y="0"/>
                  </a:cubicBezTo>
                  <a:cubicBezTo>
                    <a:pt x="386" y="7"/>
                    <a:pt x="386" y="7"/>
                    <a:pt x="386" y="7"/>
                  </a:cubicBezTo>
                  <a:cubicBezTo>
                    <a:pt x="386" y="54"/>
                    <a:pt x="386" y="54"/>
                    <a:pt x="386" y="54"/>
                  </a:cubicBezTo>
                  <a:cubicBezTo>
                    <a:pt x="375" y="174"/>
                    <a:pt x="375" y="174"/>
                    <a:pt x="375" y="174"/>
                  </a:cubicBezTo>
                  <a:cubicBezTo>
                    <a:pt x="402" y="190"/>
                    <a:pt x="402" y="190"/>
                    <a:pt x="402" y="190"/>
                  </a:cubicBezTo>
                  <a:cubicBezTo>
                    <a:pt x="375" y="237"/>
                    <a:pt x="375" y="237"/>
                    <a:pt x="375" y="237"/>
                  </a:cubicBezTo>
                  <a:cubicBezTo>
                    <a:pt x="375" y="237"/>
                    <a:pt x="428" y="336"/>
                    <a:pt x="433" y="341"/>
                  </a:cubicBezTo>
                  <a:cubicBezTo>
                    <a:pt x="433" y="342"/>
                    <a:pt x="436" y="342"/>
                    <a:pt x="439" y="343"/>
                  </a:cubicBezTo>
                  <a:cubicBezTo>
                    <a:pt x="428" y="419"/>
                    <a:pt x="428" y="419"/>
                    <a:pt x="428" y="419"/>
                  </a:cubicBezTo>
                  <a:lnTo>
                    <a:pt x="434" y="429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19" name="นครนายก">
              <a:extLst>
                <a:ext uri="{FF2B5EF4-FFF2-40B4-BE49-F238E27FC236}">
                  <a16:creationId xmlns:a16="http://schemas.microsoft.com/office/drawing/2014/main" id="{2CDBA539-8F0B-4605-84B3-B0C11EE50A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6134" y="3244707"/>
              <a:ext cx="210319" cy="203003"/>
            </a:xfrm>
            <a:custGeom>
              <a:avLst/>
              <a:gdLst>
                <a:gd name="T0" fmla="*/ 115 w 115"/>
                <a:gd name="T1" fmla="*/ 33 h 111"/>
                <a:gd name="T2" fmla="*/ 115 w 115"/>
                <a:gd name="T3" fmla="*/ 47 h 111"/>
                <a:gd name="T4" fmla="*/ 106 w 115"/>
                <a:gd name="T5" fmla="*/ 49 h 111"/>
                <a:gd name="T6" fmla="*/ 93 w 115"/>
                <a:gd name="T7" fmla="*/ 48 h 111"/>
                <a:gd name="T8" fmla="*/ 92 w 115"/>
                <a:gd name="T9" fmla="*/ 54 h 111"/>
                <a:gd name="T10" fmla="*/ 97 w 115"/>
                <a:gd name="T11" fmla="*/ 56 h 111"/>
                <a:gd name="T12" fmla="*/ 97 w 115"/>
                <a:gd name="T13" fmla="*/ 61 h 111"/>
                <a:gd name="T14" fmla="*/ 83 w 115"/>
                <a:gd name="T15" fmla="*/ 63 h 111"/>
                <a:gd name="T16" fmla="*/ 75 w 115"/>
                <a:gd name="T17" fmla="*/ 75 h 111"/>
                <a:gd name="T18" fmla="*/ 81 w 115"/>
                <a:gd name="T19" fmla="*/ 90 h 111"/>
                <a:gd name="T20" fmla="*/ 58 w 115"/>
                <a:gd name="T21" fmla="*/ 92 h 111"/>
                <a:gd name="T22" fmla="*/ 54 w 115"/>
                <a:gd name="T23" fmla="*/ 100 h 111"/>
                <a:gd name="T24" fmla="*/ 44 w 115"/>
                <a:gd name="T25" fmla="*/ 103 h 111"/>
                <a:gd name="T26" fmla="*/ 42 w 115"/>
                <a:gd name="T27" fmla="*/ 109 h 111"/>
                <a:gd name="T28" fmla="*/ 13 w 115"/>
                <a:gd name="T29" fmla="*/ 107 h 111"/>
                <a:gd name="T30" fmla="*/ 12 w 115"/>
                <a:gd name="T31" fmla="*/ 108 h 111"/>
                <a:gd name="T32" fmla="*/ 12 w 115"/>
                <a:gd name="T33" fmla="*/ 108 h 111"/>
                <a:gd name="T34" fmla="*/ 0 w 115"/>
                <a:gd name="T35" fmla="*/ 111 h 111"/>
                <a:gd name="T36" fmla="*/ 0 w 115"/>
                <a:gd name="T37" fmla="*/ 58 h 111"/>
                <a:gd name="T38" fmla="*/ 8 w 115"/>
                <a:gd name="T39" fmla="*/ 52 h 111"/>
                <a:gd name="T40" fmla="*/ 8 w 115"/>
                <a:gd name="T41" fmla="*/ 42 h 111"/>
                <a:gd name="T42" fmla="*/ 10 w 115"/>
                <a:gd name="T43" fmla="*/ 42 h 111"/>
                <a:gd name="T44" fmla="*/ 17 w 115"/>
                <a:gd name="T45" fmla="*/ 43 h 111"/>
                <a:gd name="T46" fmla="*/ 29 w 115"/>
                <a:gd name="T47" fmla="*/ 33 h 111"/>
                <a:gd name="T48" fmla="*/ 28 w 115"/>
                <a:gd name="T49" fmla="*/ 19 h 111"/>
                <a:gd name="T50" fmla="*/ 46 w 115"/>
                <a:gd name="T51" fmla="*/ 28 h 111"/>
                <a:gd name="T52" fmla="*/ 51 w 115"/>
                <a:gd name="T53" fmla="*/ 33 h 111"/>
                <a:gd name="T54" fmla="*/ 58 w 115"/>
                <a:gd name="T55" fmla="*/ 28 h 111"/>
                <a:gd name="T56" fmla="*/ 56 w 115"/>
                <a:gd name="T57" fmla="*/ 21 h 111"/>
                <a:gd name="T58" fmla="*/ 57 w 115"/>
                <a:gd name="T59" fmla="*/ 15 h 111"/>
                <a:gd name="T60" fmla="*/ 62 w 115"/>
                <a:gd name="T61" fmla="*/ 14 h 111"/>
                <a:gd name="T62" fmla="*/ 64 w 115"/>
                <a:gd name="T63" fmla="*/ 5 h 111"/>
                <a:gd name="T64" fmla="*/ 74 w 115"/>
                <a:gd name="T65" fmla="*/ 0 h 111"/>
                <a:gd name="T66" fmla="*/ 92 w 115"/>
                <a:gd name="T67" fmla="*/ 15 h 111"/>
                <a:gd name="T68" fmla="*/ 93 w 115"/>
                <a:gd name="T69" fmla="*/ 17 h 111"/>
                <a:gd name="T70" fmla="*/ 103 w 115"/>
                <a:gd name="T71" fmla="*/ 23 h 111"/>
                <a:gd name="T72" fmla="*/ 115 w 115"/>
                <a:gd name="T73" fmla="*/ 33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15" h="111">
                  <a:moveTo>
                    <a:pt x="115" y="33"/>
                  </a:moveTo>
                  <a:lnTo>
                    <a:pt x="115" y="47"/>
                  </a:lnTo>
                  <a:lnTo>
                    <a:pt x="106" y="49"/>
                  </a:lnTo>
                  <a:lnTo>
                    <a:pt x="93" y="48"/>
                  </a:lnTo>
                  <a:lnTo>
                    <a:pt x="92" y="54"/>
                  </a:lnTo>
                  <a:lnTo>
                    <a:pt x="97" y="56"/>
                  </a:lnTo>
                  <a:lnTo>
                    <a:pt x="97" y="61"/>
                  </a:lnTo>
                  <a:lnTo>
                    <a:pt x="83" y="63"/>
                  </a:lnTo>
                  <a:lnTo>
                    <a:pt x="75" y="75"/>
                  </a:lnTo>
                  <a:lnTo>
                    <a:pt x="81" y="90"/>
                  </a:lnTo>
                  <a:lnTo>
                    <a:pt x="58" y="92"/>
                  </a:lnTo>
                  <a:lnTo>
                    <a:pt x="54" y="100"/>
                  </a:lnTo>
                  <a:lnTo>
                    <a:pt x="44" y="103"/>
                  </a:lnTo>
                  <a:lnTo>
                    <a:pt x="42" y="109"/>
                  </a:lnTo>
                  <a:lnTo>
                    <a:pt x="13" y="107"/>
                  </a:lnTo>
                  <a:lnTo>
                    <a:pt x="12" y="108"/>
                  </a:lnTo>
                  <a:lnTo>
                    <a:pt x="12" y="108"/>
                  </a:lnTo>
                  <a:lnTo>
                    <a:pt x="0" y="111"/>
                  </a:lnTo>
                  <a:lnTo>
                    <a:pt x="0" y="58"/>
                  </a:lnTo>
                  <a:lnTo>
                    <a:pt x="8" y="52"/>
                  </a:lnTo>
                  <a:lnTo>
                    <a:pt x="8" y="42"/>
                  </a:lnTo>
                  <a:lnTo>
                    <a:pt x="10" y="42"/>
                  </a:lnTo>
                  <a:lnTo>
                    <a:pt x="17" y="43"/>
                  </a:lnTo>
                  <a:lnTo>
                    <a:pt x="29" y="33"/>
                  </a:lnTo>
                  <a:lnTo>
                    <a:pt x="28" y="19"/>
                  </a:lnTo>
                  <a:lnTo>
                    <a:pt x="46" y="28"/>
                  </a:lnTo>
                  <a:lnTo>
                    <a:pt x="51" y="33"/>
                  </a:lnTo>
                  <a:lnTo>
                    <a:pt x="58" y="28"/>
                  </a:lnTo>
                  <a:lnTo>
                    <a:pt x="56" y="21"/>
                  </a:lnTo>
                  <a:lnTo>
                    <a:pt x="57" y="15"/>
                  </a:lnTo>
                  <a:lnTo>
                    <a:pt x="62" y="14"/>
                  </a:lnTo>
                  <a:lnTo>
                    <a:pt x="64" y="5"/>
                  </a:lnTo>
                  <a:lnTo>
                    <a:pt x="74" y="0"/>
                  </a:lnTo>
                  <a:lnTo>
                    <a:pt x="92" y="15"/>
                  </a:lnTo>
                  <a:lnTo>
                    <a:pt x="93" y="17"/>
                  </a:lnTo>
                  <a:lnTo>
                    <a:pt x="103" y="23"/>
                  </a:lnTo>
                  <a:lnTo>
                    <a:pt x="115" y="33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25" name="ชัยนาท">
              <a:extLst>
                <a:ext uri="{FF2B5EF4-FFF2-40B4-BE49-F238E27FC236}">
                  <a16:creationId xmlns:a16="http://schemas.microsoft.com/office/drawing/2014/main" id="{70C6B30F-2C18-4BDF-BC39-6EFBCF48BC0F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6354" y="2906368"/>
              <a:ext cx="226778" cy="190201"/>
            </a:xfrm>
            <a:custGeom>
              <a:avLst/>
              <a:gdLst>
                <a:gd name="T0" fmla="*/ 553 w 553"/>
                <a:gd name="T1" fmla="*/ 269 h 466"/>
                <a:gd name="T2" fmla="*/ 516 w 553"/>
                <a:gd name="T3" fmla="*/ 294 h 466"/>
                <a:gd name="T4" fmla="*/ 506 w 553"/>
                <a:gd name="T5" fmla="*/ 325 h 466"/>
                <a:gd name="T6" fmla="*/ 469 w 553"/>
                <a:gd name="T7" fmla="*/ 325 h 466"/>
                <a:gd name="T8" fmla="*/ 448 w 553"/>
                <a:gd name="T9" fmla="*/ 346 h 466"/>
                <a:gd name="T10" fmla="*/ 474 w 553"/>
                <a:gd name="T11" fmla="*/ 362 h 466"/>
                <a:gd name="T12" fmla="*/ 474 w 553"/>
                <a:gd name="T13" fmla="*/ 419 h 466"/>
                <a:gd name="T14" fmla="*/ 417 w 553"/>
                <a:gd name="T15" fmla="*/ 419 h 466"/>
                <a:gd name="T16" fmla="*/ 396 w 553"/>
                <a:gd name="T17" fmla="*/ 434 h 466"/>
                <a:gd name="T18" fmla="*/ 365 w 553"/>
                <a:gd name="T19" fmla="*/ 455 h 466"/>
                <a:gd name="T20" fmla="*/ 363 w 553"/>
                <a:gd name="T21" fmla="*/ 454 h 466"/>
                <a:gd name="T22" fmla="*/ 328 w 553"/>
                <a:gd name="T23" fmla="*/ 429 h 466"/>
                <a:gd name="T24" fmla="*/ 276 w 553"/>
                <a:gd name="T25" fmla="*/ 414 h 466"/>
                <a:gd name="T26" fmla="*/ 261 w 553"/>
                <a:gd name="T27" fmla="*/ 455 h 466"/>
                <a:gd name="T28" fmla="*/ 172 w 553"/>
                <a:gd name="T29" fmla="*/ 466 h 466"/>
                <a:gd name="T30" fmla="*/ 62 w 553"/>
                <a:gd name="T31" fmla="*/ 440 h 466"/>
                <a:gd name="T32" fmla="*/ 5 w 553"/>
                <a:gd name="T33" fmla="*/ 406 h 466"/>
                <a:gd name="T34" fmla="*/ 5 w 553"/>
                <a:gd name="T35" fmla="*/ 367 h 466"/>
                <a:gd name="T36" fmla="*/ 57 w 553"/>
                <a:gd name="T37" fmla="*/ 304 h 466"/>
                <a:gd name="T38" fmla="*/ 57 w 553"/>
                <a:gd name="T39" fmla="*/ 242 h 466"/>
                <a:gd name="T40" fmla="*/ 0 w 553"/>
                <a:gd name="T41" fmla="*/ 174 h 466"/>
                <a:gd name="T42" fmla="*/ 10 w 553"/>
                <a:gd name="T43" fmla="*/ 111 h 466"/>
                <a:gd name="T44" fmla="*/ 57 w 553"/>
                <a:gd name="T45" fmla="*/ 75 h 466"/>
                <a:gd name="T46" fmla="*/ 115 w 553"/>
                <a:gd name="T47" fmla="*/ 85 h 466"/>
                <a:gd name="T48" fmla="*/ 141 w 553"/>
                <a:gd name="T49" fmla="*/ 111 h 466"/>
                <a:gd name="T50" fmla="*/ 177 w 553"/>
                <a:gd name="T51" fmla="*/ 101 h 466"/>
                <a:gd name="T52" fmla="*/ 261 w 553"/>
                <a:gd name="T53" fmla="*/ 106 h 466"/>
                <a:gd name="T54" fmla="*/ 287 w 553"/>
                <a:gd name="T55" fmla="*/ 122 h 466"/>
                <a:gd name="T56" fmla="*/ 334 w 553"/>
                <a:gd name="T57" fmla="*/ 75 h 466"/>
                <a:gd name="T58" fmla="*/ 318 w 553"/>
                <a:gd name="T59" fmla="*/ 33 h 466"/>
                <a:gd name="T60" fmla="*/ 342 w 553"/>
                <a:gd name="T61" fmla="*/ 0 h 466"/>
                <a:gd name="T62" fmla="*/ 349 w 553"/>
                <a:gd name="T63" fmla="*/ 2 h 466"/>
                <a:gd name="T64" fmla="*/ 412 w 553"/>
                <a:gd name="T65" fmla="*/ 54 h 466"/>
                <a:gd name="T66" fmla="*/ 443 w 553"/>
                <a:gd name="T67" fmla="*/ 43 h 466"/>
                <a:gd name="T68" fmla="*/ 469 w 553"/>
                <a:gd name="T69" fmla="*/ 54 h 466"/>
                <a:gd name="T70" fmla="*/ 459 w 553"/>
                <a:gd name="T71" fmla="*/ 127 h 466"/>
                <a:gd name="T72" fmla="*/ 490 w 553"/>
                <a:gd name="T73" fmla="*/ 169 h 466"/>
                <a:gd name="T74" fmla="*/ 485 w 553"/>
                <a:gd name="T75" fmla="*/ 197 h 466"/>
                <a:gd name="T76" fmla="*/ 485 w 553"/>
                <a:gd name="T77" fmla="*/ 200 h 466"/>
                <a:gd name="T78" fmla="*/ 553 w 553"/>
                <a:gd name="T79" fmla="*/ 268 h 466"/>
                <a:gd name="T80" fmla="*/ 553 w 553"/>
                <a:gd name="T81" fmla="*/ 269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53" h="466">
                  <a:moveTo>
                    <a:pt x="553" y="269"/>
                  </a:moveTo>
                  <a:cubicBezTo>
                    <a:pt x="516" y="294"/>
                    <a:pt x="516" y="294"/>
                    <a:pt x="516" y="294"/>
                  </a:cubicBezTo>
                  <a:cubicBezTo>
                    <a:pt x="506" y="325"/>
                    <a:pt x="506" y="325"/>
                    <a:pt x="506" y="325"/>
                  </a:cubicBezTo>
                  <a:cubicBezTo>
                    <a:pt x="469" y="325"/>
                    <a:pt x="469" y="325"/>
                    <a:pt x="469" y="325"/>
                  </a:cubicBezTo>
                  <a:cubicBezTo>
                    <a:pt x="448" y="346"/>
                    <a:pt x="448" y="346"/>
                    <a:pt x="448" y="346"/>
                  </a:cubicBezTo>
                  <a:cubicBezTo>
                    <a:pt x="474" y="362"/>
                    <a:pt x="474" y="362"/>
                    <a:pt x="474" y="362"/>
                  </a:cubicBezTo>
                  <a:cubicBezTo>
                    <a:pt x="474" y="419"/>
                    <a:pt x="474" y="419"/>
                    <a:pt x="474" y="419"/>
                  </a:cubicBezTo>
                  <a:cubicBezTo>
                    <a:pt x="417" y="419"/>
                    <a:pt x="417" y="419"/>
                    <a:pt x="417" y="419"/>
                  </a:cubicBezTo>
                  <a:cubicBezTo>
                    <a:pt x="396" y="434"/>
                    <a:pt x="396" y="434"/>
                    <a:pt x="396" y="434"/>
                  </a:cubicBezTo>
                  <a:cubicBezTo>
                    <a:pt x="365" y="455"/>
                    <a:pt x="365" y="455"/>
                    <a:pt x="365" y="455"/>
                  </a:cubicBezTo>
                  <a:cubicBezTo>
                    <a:pt x="363" y="454"/>
                    <a:pt x="363" y="454"/>
                    <a:pt x="363" y="454"/>
                  </a:cubicBezTo>
                  <a:cubicBezTo>
                    <a:pt x="328" y="429"/>
                    <a:pt x="328" y="429"/>
                    <a:pt x="328" y="429"/>
                  </a:cubicBezTo>
                  <a:cubicBezTo>
                    <a:pt x="276" y="414"/>
                    <a:pt x="276" y="414"/>
                    <a:pt x="276" y="414"/>
                  </a:cubicBezTo>
                  <a:cubicBezTo>
                    <a:pt x="261" y="455"/>
                    <a:pt x="261" y="455"/>
                    <a:pt x="261" y="455"/>
                  </a:cubicBezTo>
                  <a:cubicBezTo>
                    <a:pt x="172" y="466"/>
                    <a:pt x="172" y="466"/>
                    <a:pt x="172" y="466"/>
                  </a:cubicBezTo>
                  <a:cubicBezTo>
                    <a:pt x="62" y="440"/>
                    <a:pt x="62" y="440"/>
                    <a:pt x="62" y="440"/>
                  </a:cubicBezTo>
                  <a:cubicBezTo>
                    <a:pt x="5" y="406"/>
                    <a:pt x="5" y="406"/>
                    <a:pt x="5" y="406"/>
                  </a:cubicBezTo>
                  <a:cubicBezTo>
                    <a:pt x="5" y="367"/>
                    <a:pt x="5" y="367"/>
                    <a:pt x="5" y="367"/>
                  </a:cubicBezTo>
                  <a:cubicBezTo>
                    <a:pt x="57" y="304"/>
                    <a:pt x="57" y="304"/>
                    <a:pt x="57" y="304"/>
                  </a:cubicBezTo>
                  <a:cubicBezTo>
                    <a:pt x="57" y="242"/>
                    <a:pt x="57" y="242"/>
                    <a:pt x="57" y="242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10" y="111"/>
                    <a:pt x="10" y="111"/>
                    <a:pt x="10" y="111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115" y="85"/>
                    <a:pt x="115" y="85"/>
                    <a:pt x="115" y="85"/>
                  </a:cubicBezTo>
                  <a:cubicBezTo>
                    <a:pt x="141" y="111"/>
                    <a:pt x="141" y="111"/>
                    <a:pt x="141" y="111"/>
                  </a:cubicBezTo>
                  <a:cubicBezTo>
                    <a:pt x="177" y="101"/>
                    <a:pt x="177" y="101"/>
                    <a:pt x="177" y="101"/>
                  </a:cubicBezTo>
                  <a:cubicBezTo>
                    <a:pt x="261" y="106"/>
                    <a:pt x="261" y="106"/>
                    <a:pt x="261" y="106"/>
                  </a:cubicBezTo>
                  <a:cubicBezTo>
                    <a:pt x="287" y="122"/>
                    <a:pt x="287" y="122"/>
                    <a:pt x="287" y="122"/>
                  </a:cubicBezTo>
                  <a:cubicBezTo>
                    <a:pt x="334" y="75"/>
                    <a:pt x="334" y="75"/>
                    <a:pt x="334" y="75"/>
                  </a:cubicBezTo>
                  <a:cubicBezTo>
                    <a:pt x="318" y="33"/>
                    <a:pt x="318" y="33"/>
                    <a:pt x="318" y="33"/>
                  </a:cubicBezTo>
                  <a:cubicBezTo>
                    <a:pt x="342" y="0"/>
                    <a:pt x="342" y="0"/>
                    <a:pt x="342" y="0"/>
                  </a:cubicBezTo>
                  <a:cubicBezTo>
                    <a:pt x="347" y="1"/>
                    <a:pt x="349" y="2"/>
                    <a:pt x="349" y="2"/>
                  </a:cubicBezTo>
                  <a:cubicBezTo>
                    <a:pt x="412" y="54"/>
                    <a:pt x="412" y="54"/>
                    <a:pt x="412" y="54"/>
                  </a:cubicBezTo>
                  <a:cubicBezTo>
                    <a:pt x="443" y="43"/>
                    <a:pt x="443" y="43"/>
                    <a:pt x="443" y="43"/>
                  </a:cubicBezTo>
                  <a:cubicBezTo>
                    <a:pt x="469" y="54"/>
                    <a:pt x="469" y="54"/>
                    <a:pt x="469" y="54"/>
                  </a:cubicBezTo>
                  <a:cubicBezTo>
                    <a:pt x="459" y="127"/>
                    <a:pt x="459" y="127"/>
                    <a:pt x="459" y="127"/>
                  </a:cubicBezTo>
                  <a:cubicBezTo>
                    <a:pt x="490" y="169"/>
                    <a:pt x="490" y="169"/>
                    <a:pt x="490" y="169"/>
                  </a:cubicBezTo>
                  <a:cubicBezTo>
                    <a:pt x="485" y="197"/>
                    <a:pt x="485" y="197"/>
                    <a:pt x="485" y="197"/>
                  </a:cubicBezTo>
                  <a:cubicBezTo>
                    <a:pt x="485" y="200"/>
                    <a:pt x="485" y="200"/>
                    <a:pt x="485" y="200"/>
                  </a:cubicBezTo>
                  <a:cubicBezTo>
                    <a:pt x="553" y="268"/>
                    <a:pt x="553" y="268"/>
                    <a:pt x="553" y="268"/>
                  </a:cubicBezTo>
                  <a:lnTo>
                    <a:pt x="553" y="269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97" name="กำแพงเพชร">
              <a:extLst>
                <a:ext uri="{FF2B5EF4-FFF2-40B4-BE49-F238E27FC236}">
                  <a16:creationId xmlns:a16="http://schemas.microsoft.com/office/drawing/2014/main" id="{02772263-143E-4096-8F8F-19CF1C113D7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2999" y="2341253"/>
              <a:ext cx="376744" cy="387717"/>
            </a:xfrm>
            <a:custGeom>
              <a:avLst/>
              <a:gdLst>
                <a:gd name="T0" fmla="*/ 914 w 923"/>
                <a:gd name="T1" fmla="*/ 642 h 950"/>
                <a:gd name="T2" fmla="*/ 923 w 923"/>
                <a:gd name="T3" fmla="*/ 663 h 950"/>
                <a:gd name="T4" fmla="*/ 915 w 923"/>
                <a:gd name="T5" fmla="*/ 678 h 950"/>
                <a:gd name="T6" fmla="*/ 850 w 923"/>
                <a:gd name="T7" fmla="*/ 788 h 950"/>
                <a:gd name="T8" fmla="*/ 814 w 923"/>
                <a:gd name="T9" fmla="*/ 788 h 950"/>
                <a:gd name="T10" fmla="*/ 756 w 923"/>
                <a:gd name="T11" fmla="*/ 819 h 950"/>
                <a:gd name="T12" fmla="*/ 709 w 923"/>
                <a:gd name="T13" fmla="*/ 924 h 950"/>
                <a:gd name="T14" fmla="*/ 636 w 923"/>
                <a:gd name="T15" fmla="*/ 924 h 950"/>
                <a:gd name="T16" fmla="*/ 589 w 923"/>
                <a:gd name="T17" fmla="*/ 950 h 950"/>
                <a:gd name="T18" fmla="*/ 449 w 923"/>
                <a:gd name="T19" fmla="*/ 919 h 950"/>
                <a:gd name="T20" fmla="*/ 407 w 923"/>
                <a:gd name="T21" fmla="*/ 939 h 950"/>
                <a:gd name="T22" fmla="*/ 256 w 923"/>
                <a:gd name="T23" fmla="*/ 939 h 950"/>
                <a:gd name="T24" fmla="*/ 198 w 923"/>
                <a:gd name="T25" fmla="*/ 898 h 950"/>
                <a:gd name="T26" fmla="*/ 125 w 923"/>
                <a:gd name="T27" fmla="*/ 939 h 950"/>
                <a:gd name="T28" fmla="*/ 87 w 923"/>
                <a:gd name="T29" fmla="*/ 930 h 950"/>
                <a:gd name="T30" fmla="*/ 89 w 923"/>
                <a:gd name="T31" fmla="*/ 908 h 950"/>
                <a:gd name="T32" fmla="*/ 73 w 923"/>
                <a:gd name="T33" fmla="*/ 872 h 950"/>
                <a:gd name="T34" fmla="*/ 110 w 923"/>
                <a:gd name="T35" fmla="*/ 783 h 950"/>
                <a:gd name="T36" fmla="*/ 78 w 923"/>
                <a:gd name="T37" fmla="*/ 720 h 950"/>
                <a:gd name="T38" fmla="*/ 47 w 923"/>
                <a:gd name="T39" fmla="*/ 710 h 950"/>
                <a:gd name="T40" fmla="*/ 78 w 923"/>
                <a:gd name="T41" fmla="*/ 647 h 950"/>
                <a:gd name="T42" fmla="*/ 47 w 923"/>
                <a:gd name="T43" fmla="*/ 595 h 950"/>
                <a:gd name="T44" fmla="*/ 57 w 923"/>
                <a:gd name="T45" fmla="*/ 507 h 950"/>
                <a:gd name="T46" fmla="*/ 21 w 923"/>
                <a:gd name="T47" fmla="*/ 486 h 950"/>
                <a:gd name="T48" fmla="*/ 26 w 923"/>
                <a:gd name="T49" fmla="*/ 449 h 950"/>
                <a:gd name="T50" fmla="*/ 0 w 923"/>
                <a:gd name="T51" fmla="*/ 418 h 950"/>
                <a:gd name="T52" fmla="*/ 0 w 923"/>
                <a:gd name="T53" fmla="*/ 397 h 950"/>
                <a:gd name="T54" fmla="*/ 16 w 923"/>
                <a:gd name="T55" fmla="*/ 387 h 950"/>
                <a:gd name="T56" fmla="*/ 42 w 923"/>
                <a:gd name="T57" fmla="*/ 407 h 950"/>
                <a:gd name="T58" fmla="*/ 110 w 923"/>
                <a:gd name="T59" fmla="*/ 407 h 950"/>
                <a:gd name="T60" fmla="*/ 183 w 923"/>
                <a:gd name="T61" fmla="*/ 345 h 950"/>
                <a:gd name="T62" fmla="*/ 224 w 923"/>
                <a:gd name="T63" fmla="*/ 345 h 950"/>
                <a:gd name="T64" fmla="*/ 224 w 923"/>
                <a:gd name="T65" fmla="*/ 256 h 950"/>
                <a:gd name="T66" fmla="*/ 277 w 923"/>
                <a:gd name="T67" fmla="*/ 157 h 950"/>
                <a:gd name="T68" fmla="*/ 266 w 923"/>
                <a:gd name="T69" fmla="*/ 121 h 950"/>
                <a:gd name="T70" fmla="*/ 287 w 923"/>
                <a:gd name="T71" fmla="*/ 89 h 950"/>
                <a:gd name="T72" fmla="*/ 344 w 923"/>
                <a:gd name="T73" fmla="*/ 89 h 950"/>
                <a:gd name="T74" fmla="*/ 350 w 923"/>
                <a:gd name="T75" fmla="*/ 37 h 950"/>
                <a:gd name="T76" fmla="*/ 412 w 923"/>
                <a:gd name="T77" fmla="*/ 37 h 950"/>
                <a:gd name="T78" fmla="*/ 435 w 923"/>
                <a:gd name="T79" fmla="*/ 0 h 950"/>
                <a:gd name="T80" fmla="*/ 438 w 923"/>
                <a:gd name="T81" fmla="*/ 1 h 950"/>
                <a:gd name="T82" fmla="*/ 469 w 923"/>
                <a:gd name="T83" fmla="*/ 84 h 950"/>
                <a:gd name="T84" fmla="*/ 480 w 923"/>
                <a:gd name="T85" fmla="*/ 74 h 950"/>
                <a:gd name="T86" fmla="*/ 490 w 923"/>
                <a:gd name="T87" fmla="*/ 48 h 950"/>
                <a:gd name="T88" fmla="*/ 511 w 923"/>
                <a:gd name="T89" fmla="*/ 53 h 950"/>
                <a:gd name="T90" fmla="*/ 511 w 923"/>
                <a:gd name="T91" fmla="*/ 89 h 950"/>
                <a:gd name="T92" fmla="*/ 553 w 923"/>
                <a:gd name="T93" fmla="*/ 141 h 950"/>
                <a:gd name="T94" fmla="*/ 631 w 923"/>
                <a:gd name="T95" fmla="*/ 178 h 950"/>
                <a:gd name="T96" fmla="*/ 662 w 923"/>
                <a:gd name="T97" fmla="*/ 157 h 950"/>
                <a:gd name="T98" fmla="*/ 689 w 923"/>
                <a:gd name="T99" fmla="*/ 209 h 950"/>
                <a:gd name="T100" fmla="*/ 751 w 923"/>
                <a:gd name="T101" fmla="*/ 173 h 950"/>
                <a:gd name="T102" fmla="*/ 772 w 923"/>
                <a:gd name="T103" fmla="*/ 183 h 950"/>
                <a:gd name="T104" fmla="*/ 772 w 923"/>
                <a:gd name="T105" fmla="*/ 181 h 950"/>
                <a:gd name="T106" fmla="*/ 801 w 923"/>
                <a:gd name="T107" fmla="*/ 255 h 950"/>
                <a:gd name="T108" fmla="*/ 814 w 923"/>
                <a:gd name="T109" fmla="*/ 287 h 950"/>
                <a:gd name="T110" fmla="*/ 871 w 923"/>
                <a:gd name="T111" fmla="*/ 314 h 950"/>
                <a:gd name="T112" fmla="*/ 891 w 923"/>
                <a:gd name="T113" fmla="*/ 315 h 950"/>
                <a:gd name="T114" fmla="*/ 923 w 923"/>
                <a:gd name="T115" fmla="*/ 371 h 950"/>
                <a:gd name="T116" fmla="*/ 866 w 923"/>
                <a:gd name="T117" fmla="*/ 465 h 950"/>
                <a:gd name="T118" fmla="*/ 902 w 923"/>
                <a:gd name="T119" fmla="*/ 538 h 950"/>
                <a:gd name="T120" fmla="*/ 892 w 923"/>
                <a:gd name="T121" fmla="*/ 590 h 950"/>
                <a:gd name="T122" fmla="*/ 914 w 923"/>
                <a:gd name="T123" fmla="*/ 642 h 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23" h="950">
                  <a:moveTo>
                    <a:pt x="914" y="642"/>
                  </a:moveTo>
                  <a:cubicBezTo>
                    <a:pt x="923" y="663"/>
                    <a:pt x="923" y="663"/>
                    <a:pt x="923" y="663"/>
                  </a:cubicBezTo>
                  <a:cubicBezTo>
                    <a:pt x="915" y="678"/>
                    <a:pt x="915" y="678"/>
                    <a:pt x="915" y="678"/>
                  </a:cubicBezTo>
                  <a:cubicBezTo>
                    <a:pt x="850" y="788"/>
                    <a:pt x="850" y="788"/>
                    <a:pt x="850" y="788"/>
                  </a:cubicBezTo>
                  <a:cubicBezTo>
                    <a:pt x="814" y="788"/>
                    <a:pt x="814" y="788"/>
                    <a:pt x="814" y="788"/>
                  </a:cubicBezTo>
                  <a:cubicBezTo>
                    <a:pt x="756" y="819"/>
                    <a:pt x="756" y="819"/>
                    <a:pt x="756" y="819"/>
                  </a:cubicBezTo>
                  <a:cubicBezTo>
                    <a:pt x="709" y="924"/>
                    <a:pt x="709" y="924"/>
                    <a:pt x="709" y="924"/>
                  </a:cubicBezTo>
                  <a:cubicBezTo>
                    <a:pt x="636" y="924"/>
                    <a:pt x="636" y="924"/>
                    <a:pt x="636" y="924"/>
                  </a:cubicBezTo>
                  <a:cubicBezTo>
                    <a:pt x="589" y="950"/>
                    <a:pt x="589" y="950"/>
                    <a:pt x="589" y="950"/>
                  </a:cubicBezTo>
                  <a:cubicBezTo>
                    <a:pt x="449" y="919"/>
                    <a:pt x="449" y="919"/>
                    <a:pt x="449" y="919"/>
                  </a:cubicBezTo>
                  <a:cubicBezTo>
                    <a:pt x="407" y="939"/>
                    <a:pt x="407" y="939"/>
                    <a:pt x="407" y="939"/>
                  </a:cubicBezTo>
                  <a:cubicBezTo>
                    <a:pt x="256" y="939"/>
                    <a:pt x="256" y="939"/>
                    <a:pt x="256" y="939"/>
                  </a:cubicBezTo>
                  <a:cubicBezTo>
                    <a:pt x="198" y="898"/>
                    <a:pt x="198" y="898"/>
                    <a:pt x="198" y="898"/>
                  </a:cubicBezTo>
                  <a:cubicBezTo>
                    <a:pt x="125" y="939"/>
                    <a:pt x="125" y="939"/>
                    <a:pt x="125" y="939"/>
                  </a:cubicBezTo>
                  <a:cubicBezTo>
                    <a:pt x="87" y="930"/>
                    <a:pt x="87" y="930"/>
                    <a:pt x="87" y="930"/>
                  </a:cubicBezTo>
                  <a:cubicBezTo>
                    <a:pt x="89" y="908"/>
                    <a:pt x="89" y="908"/>
                    <a:pt x="89" y="908"/>
                  </a:cubicBezTo>
                  <a:cubicBezTo>
                    <a:pt x="89" y="908"/>
                    <a:pt x="73" y="877"/>
                    <a:pt x="73" y="872"/>
                  </a:cubicBezTo>
                  <a:cubicBezTo>
                    <a:pt x="73" y="866"/>
                    <a:pt x="110" y="783"/>
                    <a:pt x="110" y="783"/>
                  </a:cubicBezTo>
                  <a:cubicBezTo>
                    <a:pt x="78" y="720"/>
                    <a:pt x="78" y="720"/>
                    <a:pt x="78" y="720"/>
                  </a:cubicBezTo>
                  <a:cubicBezTo>
                    <a:pt x="47" y="710"/>
                    <a:pt x="47" y="710"/>
                    <a:pt x="47" y="710"/>
                  </a:cubicBezTo>
                  <a:cubicBezTo>
                    <a:pt x="78" y="647"/>
                    <a:pt x="78" y="647"/>
                    <a:pt x="78" y="647"/>
                  </a:cubicBezTo>
                  <a:cubicBezTo>
                    <a:pt x="47" y="595"/>
                    <a:pt x="47" y="595"/>
                    <a:pt x="47" y="595"/>
                  </a:cubicBezTo>
                  <a:cubicBezTo>
                    <a:pt x="57" y="507"/>
                    <a:pt x="57" y="507"/>
                    <a:pt x="57" y="507"/>
                  </a:cubicBezTo>
                  <a:cubicBezTo>
                    <a:pt x="57" y="507"/>
                    <a:pt x="21" y="491"/>
                    <a:pt x="21" y="486"/>
                  </a:cubicBezTo>
                  <a:cubicBezTo>
                    <a:pt x="21" y="480"/>
                    <a:pt x="26" y="449"/>
                    <a:pt x="26" y="449"/>
                  </a:cubicBezTo>
                  <a:cubicBezTo>
                    <a:pt x="0" y="418"/>
                    <a:pt x="0" y="418"/>
                    <a:pt x="0" y="418"/>
                  </a:cubicBezTo>
                  <a:cubicBezTo>
                    <a:pt x="0" y="397"/>
                    <a:pt x="0" y="397"/>
                    <a:pt x="0" y="397"/>
                  </a:cubicBezTo>
                  <a:cubicBezTo>
                    <a:pt x="16" y="387"/>
                    <a:pt x="16" y="387"/>
                    <a:pt x="16" y="387"/>
                  </a:cubicBezTo>
                  <a:cubicBezTo>
                    <a:pt x="42" y="407"/>
                    <a:pt x="42" y="407"/>
                    <a:pt x="42" y="407"/>
                  </a:cubicBezTo>
                  <a:cubicBezTo>
                    <a:pt x="110" y="407"/>
                    <a:pt x="110" y="407"/>
                    <a:pt x="110" y="407"/>
                  </a:cubicBezTo>
                  <a:cubicBezTo>
                    <a:pt x="183" y="345"/>
                    <a:pt x="183" y="345"/>
                    <a:pt x="183" y="345"/>
                  </a:cubicBezTo>
                  <a:cubicBezTo>
                    <a:pt x="224" y="345"/>
                    <a:pt x="224" y="345"/>
                    <a:pt x="224" y="345"/>
                  </a:cubicBezTo>
                  <a:cubicBezTo>
                    <a:pt x="224" y="256"/>
                    <a:pt x="224" y="256"/>
                    <a:pt x="224" y="256"/>
                  </a:cubicBezTo>
                  <a:cubicBezTo>
                    <a:pt x="277" y="157"/>
                    <a:pt x="277" y="157"/>
                    <a:pt x="277" y="157"/>
                  </a:cubicBezTo>
                  <a:cubicBezTo>
                    <a:pt x="266" y="121"/>
                    <a:pt x="266" y="121"/>
                    <a:pt x="266" y="121"/>
                  </a:cubicBezTo>
                  <a:cubicBezTo>
                    <a:pt x="287" y="89"/>
                    <a:pt x="287" y="89"/>
                    <a:pt x="287" y="89"/>
                  </a:cubicBezTo>
                  <a:cubicBezTo>
                    <a:pt x="344" y="89"/>
                    <a:pt x="344" y="89"/>
                    <a:pt x="344" y="89"/>
                  </a:cubicBezTo>
                  <a:cubicBezTo>
                    <a:pt x="350" y="37"/>
                    <a:pt x="350" y="37"/>
                    <a:pt x="350" y="37"/>
                  </a:cubicBezTo>
                  <a:cubicBezTo>
                    <a:pt x="412" y="37"/>
                    <a:pt x="412" y="37"/>
                    <a:pt x="412" y="37"/>
                  </a:cubicBezTo>
                  <a:cubicBezTo>
                    <a:pt x="435" y="0"/>
                    <a:pt x="435" y="0"/>
                    <a:pt x="435" y="0"/>
                  </a:cubicBezTo>
                  <a:cubicBezTo>
                    <a:pt x="438" y="1"/>
                    <a:pt x="438" y="1"/>
                    <a:pt x="438" y="1"/>
                  </a:cubicBezTo>
                  <a:cubicBezTo>
                    <a:pt x="469" y="84"/>
                    <a:pt x="469" y="84"/>
                    <a:pt x="469" y="84"/>
                  </a:cubicBezTo>
                  <a:cubicBezTo>
                    <a:pt x="480" y="74"/>
                    <a:pt x="480" y="74"/>
                    <a:pt x="480" y="74"/>
                  </a:cubicBezTo>
                  <a:cubicBezTo>
                    <a:pt x="490" y="48"/>
                    <a:pt x="490" y="48"/>
                    <a:pt x="490" y="48"/>
                  </a:cubicBezTo>
                  <a:cubicBezTo>
                    <a:pt x="511" y="53"/>
                    <a:pt x="511" y="53"/>
                    <a:pt x="511" y="53"/>
                  </a:cubicBezTo>
                  <a:cubicBezTo>
                    <a:pt x="511" y="89"/>
                    <a:pt x="511" y="89"/>
                    <a:pt x="511" y="89"/>
                  </a:cubicBezTo>
                  <a:cubicBezTo>
                    <a:pt x="553" y="141"/>
                    <a:pt x="553" y="141"/>
                    <a:pt x="553" y="141"/>
                  </a:cubicBezTo>
                  <a:cubicBezTo>
                    <a:pt x="631" y="178"/>
                    <a:pt x="631" y="178"/>
                    <a:pt x="631" y="178"/>
                  </a:cubicBezTo>
                  <a:cubicBezTo>
                    <a:pt x="662" y="157"/>
                    <a:pt x="662" y="157"/>
                    <a:pt x="662" y="157"/>
                  </a:cubicBezTo>
                  <a:cubicBezTo>
                    <a:pt x="689" y="209"/>
                    <a:pt x="689" y="209"/>
                    <a:pt x="689" y="209"/>
                  </a:cubicBezTo>
                  <a:cubicBezTo>
                    <a:pt x="689" y="209"/>
                    <a:pt x="746" y="173"/>
                    <a:pt x="751" y="173"/>
                  </a:cubicBezTo>
                  <a:cubicBezTo>
                    <a:pt x="756" y="173"/>
                    <a:pt x="772" y="183"/>
                    <a:pt x="772" y="183"/>
                  </a:cubicBezTo>
                  <a:cubicBezTo>
                    <a:pt x="772" y="181"/>
                    <a:pt x="772" y="181"/>
                    <a:pt x="772" y="181"/>
                  </a:cubicBezTo>
                  <a:cubicBezTo>
                    <a:pt x="801" y="255"/>
                    <a:pt x="801" y="255"/>
                    <a:pt x="801" y="255"/>
                  </a:cubicBezTo>
                  <a:cubicBezTo>
                    <a:pt x="814" y="287"/>
                    <a:pt x="814" y="287"/>
                    <a:pt x="814" y="287"/>
                  </a:cubicBezTo>
                  <a:cubicBezTo>
                    <a:pt x="871" y="314"/>
                    <a:pt x="871" y="314"/>
                    <a:pt x="871" y="314"/>
                  </a:cubicBezTo>
                  <a:cubicBezTo>
                    <a:pt x="871" y="314"/>
                    <a:pt x="880" y="314"/>
                    <a:pt x="891" y="315"/>
                  </a:cubicBezTo>
                  <a:cubicBezTo>
                    <a:pt x="923" y="371"/>
                    <a:pt x="923" y="371"/>
                    <a:pt x="923" y="371"/>
                  </a:cubicBezTo>
                  <a:cubicBezTo>
                    <a:pt x="866" y="465"/>
                    <a:pt x="866" y="465"/>
                    <a:pt x="866" y="465"/>
                  </a:cubicBezTo>
                  <a:cubicBezTo>
                    <a:pt x="902" y="538"/>
                    <a:pt x="902" y="538"/>
                    <a:pt x="902" y="538"/>
                  </a:cubicBezTo>
                  <a:cubicBezTo>
                    <a:pt x="892" y="590"/>
                    <a:pt x="892" y="590"/>
                    <a:pt x="892" y="590"/>
                  </a:cubicBezTo>
                  <a:lnTo>
                    <a:pt x="914" y="642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43" name="กรุงเทพมหานคร">
              <a:extLst>
                <a:ext uri="{FF2B5EF4-FFF2-40B4-BE49-F238E27FC236}">
                  <a16:creationId xmlns:a16="http://schemas.microsoft.com/office/drawing/2014/main" id="{58380907-A2AE-44F6-BB60-36CBEDDDC5E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2158" y="3451367"/>
              <a:ext cx="223120" cy="171912"/>
            </a:xfrm>
            <a:custGeom>
              <a:avLst/>
              <a:gdLst>
                <a:gd name="T0" fmla="*/ 542 w 542"/>
                <a:gd name="T1" fmla="*/ 120 h 418"/>
                <a:gd name="T2" fmla="*/ 470 w 542"/>
                <a:gd name="T3" fmla="*/ 227 h 418"/>
                <a:gd name="T4" fmla="*/ 349 w 542"/>
                <a:gd name="T5" fmla="*/ 209 h 418"/>
                <a:gd name="T6" fmla="*/ 333 w 542"/>
                <a:gd name="T7" fmla="*/ 271 h 418"/>
                <a:gd name="T8" fmla="*/ 271 w 542"/>
                <a:gd name="T9" fmla="*/ 276 h 418"/>
                <a:gd name="T10" fmla="*/ 240 w 542"/>
                <a:gd name="T11" fmla="*/ 261 h 418"/>
                <a:gd name="T12" fmla="*/ 229 w 542"/>
                <a:gd name="T13" fmla="*/ 229 h 418"/>
                <a:gd name="T14" fmla="*/ 208 w 542"/>
                <a:gd name="T15" fmla="*/ 229 h 418"/>
                <a:gd name="T16" fmla="*/ 198 w 542"/>
                <a:gd name="T17" fmla="*/ 250 h 418"/>
                <a:gd name="T18" fmla="*/ 177 w 542"/>
                <a:gd name="T19" fmla="*/ 271 h 418"/>
                <a:gd name="T20" fmla="*/ 182 w 542"/>
                <a:gd name="T21" fmla="*/ 302 h 418"/>
                <a:gd name="T22" fmla="*/ 172 w 542"/>
                <a:gd name="T23" fmla="*/ 334 h 418"/>
                <a:gd name="T24" fmla="*/ 146 w 542"/>
                <a:gd name="T25" fmla="*/ 334 h 418"/>
                <a:gd name="T26" fmla="*/ 125 w 542"/>
                <a:gd name="T27" fmla="*/ 313 h 418"/>
                <a:gd name="T28" fmla="*/ 109 w 542"/>
                <a:gd name="T29" fmla="*/ 329 h 418"/>
                <a:gd name="T30" fmla="*/ 120 w 542"/>
                <a:gd name="T31" fmla="*/ 370 h 418"/>
                <a:gd name="T32" fmla="*/ 116 w 542"/>
                <a:gd name="T33" fmla="*/ 410 h 418"/>
                <a:gd name="T34" fmla="*/ 114 w 542"/>
                <a:gd name="T35" fmla="*/ 410 h 418"/>
                <a:gd name="T36" fmla="*/ 104 w 542"/>
                <a:gd name="T37" fmla="*/ 414 h 418"/>
                <a:gd name="T38" fmla="*/ 94 w 542"/>
                <a:gd name="T39" fmla="*/ 418 h 418"/>
                <a:gd name="T40" fmla="*/ 74 w 542"/>
                <a:gd name="T41" fmla="*/ 418 h 418"/>
                <a:gd name="T42" fmla="*/ 78 w 542"/>
                <a:gd name="T43" fmla="*/ 370 h 418"/>
                <a:gd name="T44" fmla="*/ 57 w 542"/>
                <a:gd name="T45" fmla="*/ 344 h 418"/>
                <a:gd name="T46" fmla="*/ 47 w 542"/>
                <a:gd name="T47" fmla="*/ 308 h 418"/>
                <a:gd name="T48" fmla="*/ 15 w 542"/>
                <a:gd name="T49" fmla="*/ 276 h 418"/>
                <a:gd name="T50" fmla="*/ 14 w 542"/>
                <a:gd name="T51" fmla="*/ 262 h 418"/>
                <a:gd name="T52" fmla="*/ 10 w 542"/>
                <a:gd name="T53" fmla="*/ 219 h 418"/>
                <a:gd name="T54" fmla="*/ 6 w 542"/>
                <a:gd name="T55" fmla="*/ 213 h 418"/>
                <a:gd name="T56" fmla="*/ 0 w 542"/>
                <a:gd name="T57" fmla="*/ 203 h 418"/>
                <a:gd name="T58" fmla="*/ 11 w 542"/>
                <a:gd name="T59" fmla="*/ 127 h 418"/>
                <a:gd name="T60" fmla="*/ 17 w 542"/>
                <a:gd name="T61" fmla="*/ 128 h 418"/>
                <a:gd name="T62" fmla="*/ 20 w 542"/>
                <a:gd name="T63" fmla="*/ 128 h 418"/>
                <a:gd name="T64" fmla="*/ 28 w 542"/>
                <a:gd name="T65" fmla="*/ 128 h 418"/>
                <a:gd name="T66" fmla="*/ 33 w 542"/>
                <a:gd name="T67" fmla="*/ 129 h 418"/>
                <a:gd name="T68" fmla="*/ 34 w 542"/>
                <a:gd name="T69" fmla="*/ 129 h 418"/>
                <a:gd name="T70" fmla="*/ 42 w 542"/>
                <a:gd name="T71" fmla="*/ 129 h 418"/>
                <a:gd name="T72" fmla="*/ 87 w 542"/>
                <a:gd name="T73" fmla="*/ 130 h 418"/>
                <a:gd name="T74" fmla="*/ 91 w 542"/>
                <a:gd name="T75" fmla="*/ 130 h 418"/>
                <a:gd name="T76" fmla="*/ 125 w 542"/>
                <a:gd name="T77" fmla="*/ 130 h 418"/>
                <a:gd name="T78" fmla="*/ 156 w 542"/>
                <a:gd name="T79" fmla="*/ 141 h 418"/>
                <a:gd name="T80" fmla="*/ 177 w 542"/>
                <a:gd name="T81" fmla="*/ 109 h 418"/>
                <a:gd name="T82" fmla="*/ 215 w 542"/>
                <a:gd name="T83" fmla="*/ 0 h 418"/>
                <a:gd name="T84" fmla="*/ 245 w 542"/>
                <a:gd name="T85" fmla="*/ 0 h 418"/>
                <a:gd name="T86" fmla="*/ 286 w 542"/>
                <a:gd name="T87" fmla="*/ 36 h 418"/>
                <a:gd name="T88" fmla="*/ 391 w 542"/>
                <a:gd name="T89" fmla="*/ 36 h 418"/>
                <a:gd name="T90" fmla="*/ 412 w 542"/>
                <a:gd name="T91" fmla="*/ 16 h 418"/>
                <a:gd name="T92" fmla="*/ 438 w 542"/>
                <a:gd name="T93" fmla="*/ 26 h 418"/>
                <a:gd name="T94" fmla="*/ 518 w 542"/>
                <a:gd name="T95" fmla="*/ 7 h 418"/>
                <a:gd name="T96" fmla="*/ 506 w 542"/>
                <a:gd name="T97" fmla="*/ 83 h 418"/>
                <a:gd name="T98" fmla="*/ 542 w 542"/>
                <a:gd name="T99" fmla="*/ 120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542" h="418">
                  <a:moveTo>
                    <a:pt x="542" y="120"/>
                  </a:moveTo>
                  <a:cubicBezTo>
                    <a:pt x="470" y="227"/>
                    <a:pt x="470" y="227"/>
                    <a:pt x="470" y="227"/>
                  </a:cubicBezTo>
                  <a:cubicBezTo>
                    <a:pt x="349" y="209"/>
                    <a:pt x="349" y="209"/>
                    <a:pt x="349" y="209"/>
                  </a:cubicBezTo>
                  <a:cubicBezTo>
                    <a:pt x="333" y="271"/>
                    <a:pt x="333" y="271"/>
                    <a:pt x="333" y="271"/>
                  </a:cubicBezTo>
                  <a:cubicBezTo>
                    <a:pt x="271" y="276"/>
                    <a:pt x="271" y="276"/>
                    <a:pt x="271" y="276"/>
                  </a:cubicBezTo>
                  <a:cubicBezTo>
                    <a:pt x="240" y="261"/>
                    <a:pt x="240" y="261"/>
                    <a:pt x="240" y="261"/>
                  </a:cubicBezTo>
                  <a:cubicBezTo>
                    <a:pt x="229" y="229"/>
                    <a:pt x="229" y="229"/>
                    <a:pt x="229" y="229"/>
                  </a:cubicBezTo>
                  <a:cubicBezTo>
                    <a:pt x="208" y="229"/>
                    <a:pt x="208" y="229"/>
                    <a:pt x="208" y="229"/>
                  </a:cubicBezTo>
                  <a:cubicBezTo>
                    <a:pt x="198" y="250"/>
                    <a:pt x="198" y="250"/>
                    <a:pt x="198" y="250"/>
                  </a:cubicBezTo>
                  <a:cubicBezTo>
                    <a:pt x="177" y="271"/>
                    <a:pt x="177" y="271"/>
                    <a:pt x="177" y="271"/>
                  </a:cubicBezTo>
                  <a:cubicBezTo>
                    <a:pt x="182" y="302"/>
                    <a:pt x="182" y="302"/>
                    <a:pt x="182" y="302"/>
                  </a:cubicBezTo>
                  <a:cubicBezTo>
                    <a:pt x="172" y="334"/>
                    <a:pt x="172" y="334"/>
                    <a:pt x="172" y="334"/>
                  </a:cubicBezTo>
                  <a:cubicBezTo>
                    <a:pt x="146" y="334"/>
                    <a:pt x="146" y="334"/>
                    <a:pt x="146" y="334"/>
                  </a:cubicBezTo>
                  <a:cubicBezTo>
                    <a:pt x="125" y="313"/>
                    <a:pt x="125" y="313"/>
                    <a:pt x="125" y="313"/>
                  </a:cubicBezTo>
                  <a:cubicBezTo>
                    <a:pt x="109" y="329"/>
                    <a:pt x="109" y="329"/>
                    <a:pt x="109" y="329"/>
                  </a:cubicBezTo>
                  <a:cubicBezTo>
                    <a:pt x="120" y="370"/>
                    <a:pt x="120" y="370"/>
                    <a:pt x="120" y="370"/>
                  </a:cubicBezTo>
                  <a:cubicBezTo>
                    <a:pt x="116" y="410"/>
                    <a:pt x="116" y="410"/>
                    <a:pt x="116" y="410"/>
                  </a:cubicBezTo>
                  <a:cubicBezTo>
                    <a:pt x="114" y="410"/>
                    <a:pt x="114" y="410"/>
                    <a:pt x="114" y="410"/>
                  </a:cubicBezTo>
                  <a:cubicBezTo>
                    <a:pt x="104" y="414"/>
                    <a:pt x="104" y="414"/>
                    <a:pt x="104" y="414"/>
                  </a:cubicBezTo>
                  <a:cubicBezTo>
                    <a:pt x="94" y="418"/>
                    <a:pt x="94" y="418"/>
                    <a:pt x="94" y="418"/>
                  </a:cubicBezTo>
                  <a:cubicBezTo>
                    <a:pt x="74" y="418"/>
                    <a:pt x="74" y="418"/>
                    <a:pt x="74" y="418"/>
                  </a:cubicBezTo>
                  <a:cubicBezTo>
                    <a:pt x="78" y="370"/>
                    <a:pt x="78" y="370"/>
                    <a:pt x="78" y="370"/>
                  </a:cubicBezTo>
                  <a:cubicBezTo>
                    <a:pt x="57" y="344"/>
                    <a:pt x="57" y="344"/>
                    <a:pt x="57" y="344"/>
                  </a:cubicBezTo>
                  <a:cubicBezTo>
                    <a:pt x="47" y="308"/>
                    <a:pt x="47" y="308"/>
                    <a:pt x="47" y="308"/>
                  </a:cubicBezTo>
                  <a:cubicBezTo>
                    <a:pt x="15" y="276"/>
                    <a:pt x="15" y="276"/>
                    <a:pt x="15" y="276"/>
                  </a:cubicBezTo>
                  <a:cubicBezTo>
                    <a:pt x="14" y="262"/>
                    <a:pt x="14" y="262"/>
                    <a:pt x="14" y="262"/>
                  </a:cubicBezTo>
                  <a:cubicBezTo>
                    <a:pt x="10" y="219"/>
                    <a:pt x="10" y="219"/>
                    <a:pt x="10" y="219"/>
                  </a:cubicBezTo>
                  <a:cubicBezTo>
                    <a:pt x="6" y="213"/>
                    <a:pt x="6" y="213"/>
                    <a:pt x="6" y="213"/>
                  </a:cubicBezTo>
                  <a:cubicBezTo>
                    <a:pt x="0" y="203"/>
                    <a:pt x="0" y="203"/>
                    <a:pt x="0" y="203"/>
                  </a:cubicBezTo>
                  <a:cubicBezTo>
                    <a:pt x="11" y="127"/>
                    <a:pt x="11" y="127"/>
                    <a:pt x="11" y="127"/>
                  </a:cubicBezTo>
                  <a:cubicBezTo>
                    <a:pt x="13" y="127"/>
                    <a:pt x="15" y="127"/>
                    <a:pt x="17" y="128"/>
                  </a:cubicBezTo>
                  <a:cubicBezTo>
                    <a:pt x="18" y="128"/>
                    <a:pt x="19" y="128"/>
                    <a:pt x="20" y="128"/>
                  </a:cubicBezTo>
                  <a:cubicBezTo>
                    <a:pt x="23" y="128"/>
                    <a:pt x="25" y="128"/>
                    <a:pt x="28" y="128"/>
                  </a:cubicBezTo>
                  <a:cubicBezTo>
                    <a:pt x="30" y="128"/>
                    <a:pt x="31" y="128"/>
                    <a:pt x="33" y="129"/>
                  </a:cubicBezTo>
                  <a:cubicBezTo>
                    <a:pt x="33" y="129"/>
                    <a:pt x="34" y="129"/>
                    <a:pt x="34" y="129"/>
                  </a:cubicBezTo>
                  <a:cubicBezTo>
                    <a:pt x="37" y="129"/>
                    <a:pt x="39" y="129"/>
                    <a:pt x="42" y="129"/>
                  </a:cubicBezTo>
                  <a:cubicBezTo>
                    <a:pt x="56" y="130"/>
                    <a:pt x="72" y="130"/>
                    <a:pt x="87" y="130"/>
                  </a:cubicBezTo>
                  <a:cubicBezTo>
                    <a:pt x="88" y="130"/>
                    <a:pt x="90" y="130"/>
                    <a:pt x="91" y="130"/>
                  </a:cubicBezTo>
                  <a:cubicBezTo>
                    <a:pt x="109" y="130"/>
                    <a:pt x="123" y="130"/>
                    <a:pt x="125" y="130"/>
                  </a:cubicBezTo>
                  <a:cubicBezTo>
                    <a:pt x="130" y="130"/>
                    <a:pt x="156" y="141"/>
                    <a:pt x="156" y="141"/>
                  </a:cubicBezTo>
                  <a:cubicBezTo>
                    <a:pt x="177" y="109"/>
                    <a:pt x="177" y="109"/>
                    <a:pt x="177" y="109"/>
                  </a:cubicBezTo>
                  <a:cubicBezTo>
                    <a:pt x="215" y="0"/>
                    <a:pt x="215" y="0"/>
                    <a:pt x="215" y="0"/>
                  </a:cubicBezTo>
                  <a:cubicBezTo>
                    <a:pt x="245" y="0"/>
                    <a:pt x="245" y="0"/>
                    <a:pt x="245" y="0"/>
                  </a:cubicBezTo>
                  <a:cubicBezTo>
                    <a:pt x="286" y="36"/>
                    <a:pt x="286" y="36"/>
                    <a:pt x="286" y="36"/>
                  </a:cubicBezTo>
                  <a:cubicBezTo>
                    <a:pt x="391" y="36"/>
                    <a:pt x="391" y="36"/>
                    <a:pt x="391" y="36"/>
                  </a:cubicBezTo>
                  <a:cubicBezTo>
                    <a:pt x="412" y="16"/>
                    <a:pt x="412" y="16"/>
                    <a:pt x="412" y="16"/>
                  </a:cubicBezTo>
                  <a:cubicBezTo>
                    <a:pt x="412" y="16"/>
                    <a:pt x="432" y="26"/>
                    <a:pt x="438" y="26"/>
                  </a:cubicBezTo>
                  <a:cubicBezTo>
                    <a:pt x="442" y="26"/>
                    <a:pt x="504" y="11"/>
                    <a:pt x="518" y="7"/>
                  </a:cubicBezTo>
                  <a:cubicBezTo>
                    <a:pt x="506" y="83"/>
                    <a:pt x="506" y="83"/>
                    <a:pt x="506" y="83"/>
                  </a:cubicBezTo>
                  <a:lnTo>
                    <a:pt x="542" y="120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91" name="===ภาคกลาง===">
              <a:extLst>
                <a:ext uri="{FF2B5EF4-FFF2-40B4-BE49-F238E27FC236}">
                  <a16:creationId xmlns:a16="http://schemas.microsoft.com/office/drawing/2014/main" id="{5FBD7D01-D05A-4E8B-B635-A00EF91CAA9E}"/>
                </a:ext>
              </a:extLst>
            </p:cNvPr>
            <p:cNvSpPr txBox="1"/>
            <p:nvPr/>
          </p:nvSpPr>
          <p:spPr>
            <a:xfrm>
              <a:off x="2885892" y="3606820"/>
              <a:ext cx="48763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h-TH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ภาคกลาง</a:t>
              </a:r>
            </a:p>
          </p:txBody>
        </p:sp>
        <p:sp>
          <p:nvSpPr>
            <p:cNvPr id="873" name="อำนาจเจริญ">
              <a:extLst>
                <a:ext uri="{FF2B5EF4-FFF2-40B4-BE49-F238E27FC236}">
                  <a16:creationId xmlns:a16="http://schemas.microsoft.com/office/drawing/2014/main" id="{22B8CD67-75DB-4FA0-8C7A-D8D96C668EF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3530" y="2580833"/>
              <a:ext cx="228607" cy="274328"/>
            </a:xfrm>
            <a:custGeom>
              <a:avLst/>
              <a:gdLst>
                <a:gd name="T0" fmla="*/ 517 w 555"/>
                <a:gd name="T1" fmla="*/ 223 h 672"/>
                <a:gd name="T2" fmla="*/ 537 w 555"/>
                <a:gd name="T3" fmla="*/ 275 h 672"/>
                <a:gd name="T4" fmla="*/ 475 w 555"/>
                <a:gd name="T5" fmla="*/ 379 h 672"/>
                <a:gd name="T6" fmla="*/ 475 w 555"/>
                <a:gd name="T7" fmla="*/ 447 h 672"/>
                <a:gd name="T8" fmla="*/ 433 w 555"/>
                <a:gd name="T9" fmla="*/ 468 h 672"/>
                <a:gd name="T10" fmla="*/ 430 w 555"/>
                <a:gd name="T11" fmla="*/ 486 h 672"/>
                <a:gd name="T12" fmla="*/ 430 w 555"/>
                <a:gd name="T13" fmla="*/ 486 h 672"/>
                <a:gd name="T14" fmla="*/ 417 w 555"/>
                <a:gd name="T15" fmla="*/ 562 h 672"/>
                <a:gd name="T16" fmla="*/ 446 w 555"/>
                <a:gd name="T17" fmla="*/ 581 h 672"/>
                <a:gd name="T18" fmla="*/ 449 w 555"/>
                <a:gd name="T19" fmla="*/ 599 h 672"/>
                <a:gd name="T20" fmla="*/ 449 w 555"/>
                <a:gd name="T21" fmla="*/ 619 h 672"/>
                <a:gd name="T22" fmla="*/ 402 w 555"/>
                <a:gd name="T23" fmla="*/ 651 h 672"/>
                <a:gd name="T24" fmla="*/ 329 w 555"/>
                <a:gd name="T25" fmla="*/ 619 h 672"/>
                <a:gd name="T26" fmla="*/ 303 w 555"/>
                <a:gd name="T27" fmla="*/ 583 h 672"/>
                <a:gd name="T28" fmla="*/ 209 w 555"/>
                <a:gd name="T29" fmla="*/ 562 h 672"/>
                <a:gd name="T30" fmla="*/ 146 w 555"/>
                <a:gd name="T31" fmla="*/ 614 h 672"/>
                <a:gd name="T32" fmla="*/ 136 w 555"/>
                <a:gd name="T33" fmla="*/ 672 h 672"/>
                <a:gd name="T34" fmla="*/ 103 w 555"/>
                <a:gd name="T35" fmla="*/ 658 h 672"/>
                <a:gd name="T36" fmla="*/ 47 w 555"/>
                <a:gd name="T37" fmla="*/ 635 h 672"/>
                <a:gd name="T38" fmla="*/ 0 w 555"/>
                <a:gd name="T39" fmla="*/ 489 h 672"/>
                <a:gd name="T40" fmla="*/ 26 w 555"/>
                <a:gd name="T41" fmla="*/ 353 h 672"/>
                <a:gd name="T42" fmla="*/ 94 w 555"/>
                <a:gd name="T43" fmla="*/ 280 h 672"/>
                <a:gd name="T44" fmla="*/ 99 w 555"/>
                <a:gd name="T45" fmla="*/ 197 h 672"/>
                <a:gd name="T46" fmla="*/ 204 w 555"/>
                <a:gd name="T47" fmla="*/ 134 h 672"/>
                <a:gd name="T48" fmla="*/ 334 w 555"/>
                <a:gd name="T49" fmla="*/ 171 h 672"/>
                <a:gd name="T50" fmla="*/ 350 w 555"/>
                <a:gd name="T51" fmla="*/ 155 h 672"/>
                <a:gd name="T52" fmla="*/ 339 w 555"/>
                <a:gd name="T53" fmla="*/ 88 h 672"/>
                <a:gd name="T54" fmla="*/ 350 w 555"/>
                <a:gd name="T55" fmla="*/ 87 h 672"/>
                <a:gd name="T56" fmla="*/ 350 w 555"/>
                <a:gd name="T57" fmla="*/ 87 h 672"/>
                <a:gd name="T58" fmla="*/ 357 w 555"/>
                <a:gd name="T59" fmla="*/ 80 h 672"/>
                <a:gd name="T60" fmla="*/ 359 w 555"/>
                <a:gd name="T61" fmla="*/ 79 h 672"/>
                <a:gd name="T62" fmla="*/ 391 w 555"/>
                <a:gd name="T63" fmla="*/ 56 h 672"/>
                <a:gd name="T64" fmla="*/ 407 w 555"/>
                <a:gd name="T65" fmla="*/ 46 h 672"/>
                <a:gd name="T66" fmla="*/ 438 w 555"/>
                <a:gd name="T67" fmla="*/ 20 h 672"/>
                <a:gd name="T68" fmla="*/ 464 w 555"/>
                <a:gd name="T69" fmla="*/ 20 h 672"/>
                <a:gd name="T70" fmla="*/ 488 w 555"/>
                <a:gd name="T71" fmla="*/ 0 h 672"/>
                <a:gd name="T72" fmla="*/ 527 w 555"/>
                <a:gd name="T73" fmla="*/ 33 h 672"/>
                <a:gd name="T74" fmla="*/ 527 w 555"/>
                <a:gd name="T75" fmla="*/ 93 h 672"/>
                <a:gd name="T76" fmla="*/ 547 w 555"/>
                <a:gd name="T77" fmla="*/ 156 h 672"/>
                <a:gd name="T78" fmla="*/ 549 w 555"/>
                <a:gd name="T79" fmla="*/ 161 h 672"/>
                <a:gd name="T80" fmla="*/ 550 w 555"/>
                <a:gd name="T81" fmla="*/ 162 h 672"/>
                <a:gd name="T82" fmla="*/ 551 w 555"/>
                <a:gd name="T83" fmla="*/ 164 h 672"/>
                <a:gd name="T84" fmla="*/ 551 w 555"/>
                <a:gd name="T85" fmla="*/ 165 h 672"/>
                <a:gd name="T86" fmla="*/ 555 w 555"/>
                <a:gd name="T87" fmla="*/ 166 h 672"/>
                <a:gd name="T88" fmla="*/ 517 w 555"/>
                <a:gd name="T89" fmla="*/ 223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55" h="672">
                  <a:moveTo>
                    <a:pt x="517" y="223"/>
                  </a:moveTo>
                  <a:cubicBezTo>
                    <a:pt x="537" y="275"/>
                    <a:pt x="537" y="275"/>
                    <a:pt x="537" y="275"/>
                  </a:cubicBezTo>
                  <a:cubicBezTo>
                    <a:pt x="475" y="379"/>
                    <a:pt x="475" y="379"/>
                    <a:pt x="475" y="379"/>
                  </a:cubicBezTo>
                  <a:cubicBezTo>
                    <a:pt x="475" y="447"/>
                    <a:pt x="475" y="447"/>
                    <a:pt x="475" y="447"/>
                  </a:cubicBezTo>
                  <a:cubicBezTo>
                    <a:pt x="433" y="468"/>
                    <a:pt x="433" y="468"/>
                    <a:pt x="433" y="468"/>
                  </a:cubicBezTo>
                  <a:cubicBezTo>
                    <a:pt x="430" y="486"/>
                    <a:pt x="430" y="486"/>
                    <a:pt x="430" y="486"/>
                  </a:cubicBezTo>
                  <a:cubicBezTo>
                    <a:pt x="430" y="486"/>
                    <a:pt x="430" y="486"/>
                    <a:pt x="430" y="486"/>
                  </a:cubicBezTo>
                  <a:cubicBezTo>
                    <a:pt x="417" y="562"/>
                    <a:pt x="417" y="562"/>
                    <a:pt x="417" y="562"/>
                  </a:cubicBezTo>
                  <a:cubicBezTo>
                    <a:pt x="446" y="581"/>
                    <a:pt x="446" y="581"/>
                    <a:pt x="446" y="581"/>
                  </a:cubicBezTo>
                  <a:cubicBezTo>
                    <a:pt x="449" y="599"/>
                    <a:pt x="449" y="599"/>
                    <a:pt x="449" y="599"/>
                  </a:cubicBezTo>
                  <a:cubicBezTo>
                    <a:pt x="449" y="619"/>
                    <a:pt x="449" y="619"/>
                    <a:pt x="449" y="619"/>
                  </a:cubicBezTo>
                  <a:cubicBezTo>
                    <a:pt x="402" y="651"/>
                    <a:pt x="402" y="651"/>
                    <a:pt x="402" y="651"/>
                  </a:cubicBezTo>
                  <a:cubicBezTo>
                    <a:pt x="329" y="619"/>
                    <a:pt x="329" y="619"/>
                    <a:pt x="329" y="619"/>
                  </a:cubicBezTo>
                  <a:cubicBezTo>
                    <a:pt x="303" y="583"/>
                    <a:pt x="303" y="583"/>
                    <a:pt x="303" y="583"/>
                  </a:cubicBezTo>
                  <a:cubicBezTo>
                    <a:pt x="209" y="562"/>
                    <a:pt x="209" y="562"/>
                    <a:pt x="209" y="562"/>
                  </a:cubicBezTo>
                  <a:cubicBezTo>
                    <a:pt x="146" y="614"/>
                    <a:pt x="146" y="614"/>
                    <a:pt x="146" y="614"/>
                  </a:cubicBezTo>
                  <a:cubicBezTo>
                    <a:pt x="136" y="672"/>
                    <a:pt x="136" y="672"/>
                    <a:pt x="136" y="672"/>
                  </a:cubicBezTo>
                  <a:cubicBezTo>
                    <a:pt x="103" y="658"/>
                    <a:pt x="103" y="658"/>
                    <a:pt x="103" y="658"/>
                  </a:cubicBezTo>
                  <a:cubicBezTo>
                    <a:pt x="47" y="635"/>
                    <a:pt x="47" y="635"/>
                    <a:pt x="47" y="635"/>
                  </a:cubicBezTo>
                  <a:cubicBezTo>
                    <a:pt x="0" y="489"/>
                    <a:pt x="0" y="489"/>
                    <a:pt x="0" y="489"/>
                  </a:cubicBezTo>
                  <a:cubicBezTo>
                    <a:pt x="26" y="353"/>
                    <a:pt x="26" y="353"/>
                    <a:pt x="26" y="353"/>
                  </a:cubicBezTo>
                  <a:cubicBezTo>
                    <a:pt x="94" y="280"/>
                    <a:pt x="94" y="280"/>
                    <a:pt x="94" y="280"/>
                  </a:cubicBezTo>
                  <a:cubicBezTo>
                    <a:pt x="99" y="197"/>
                    <a:pt x="99" y="197"/>
                    <a:pt x="99" y="197"/>
                  </a:cubicBezTo>
                  <a:cubicBezTo>
                    <a:pt x="204" y="134"/>
                    <a:pt x="204" y="134"/>
                    <a:pt x="204" y="134"/>
                  </a:cubicBezTo>
                  <a:cubicBezTo>
                    <a:pt x="334" y="171"/>
                    <a:pt x="334" y="171"/>
                    <a:pt x="334" y="171"/>
                  </a:cubicBezTo>
                  <a:cubicBezTo>
                    <a:pt x="350" y="155"/>
                    <a:pt x="350" y="155"/>
                    <a:pt x="350" y="155"/>
                  </a:cubicBezTo>
                  <a:cubicBezTo>
                    <a:pt x="339" y="88"/>
                    <a:pt x="339" y="88"/>
                    <a:pt x="339" y="88"/>
                  </a:cubicBezTo>
                  <a:cubicBezTo>
                    <a:pt x="345" y="89"/>
                    <a:pt x="350" y="89"/>
                    <a:pt x="350" y="87"/>
                  </a:cubicBezTo>
                  <a:cubicBezTo>
                    <a:pt x="350" y="87"/>
                    <a:pt x="350" y="87"/>
                    <a:pt x="350" y="87"/>
                  </a:cubicBezTo>
                  <a:cubicBezTo>
                    <a:pt x="350" y="85"/>
                    <a:pt x="353" y="83"/>
                    <a:pt x="357" y="80"/>
                  </a:cubicBezTo>
                  <a:cubicBezTo>
                    <a:pt x="358" y="79"/>
                    <a:pt x="358" y="79"/>
                    <a:pt x="359" y="79"/>
                  </a:cubicBezTo>
                  <a:cubicBezTo>
                    <a:pt x="367" y="72"/>
                    <a:pt x="381" y="63"/>
                    <a:pt x="391" y="56"/>
                  </a:cubicBezTo>
                  <a:cubicBezTo>
                    <a:pt x="400" y="50"/>
                    <a:pt x="407" y="46"/>
                    <a:pt x="407" y="46"/>
                  </a:cubicBezTo>
                  <a:cubicBezTo>
                    <a:pt x="438" y="20"/>
                    <a:pt x="438" y="20"/>
                    <a:pt x="438" y="20"/>
                  </a:cubicBezTo>
                  <a:cubicBezTo>
                    <a:pt x="464" y="20"/>
                    <a:pt x="464" y="20"/>
                    <a:pt x="464" y="20"/>
                  </a:cubicBezTo>
                  <a:cubicBezTo>
                    <a:pt x="488" y="0"/>
                    <a:pt x="488" y="0"/>
                    <a:pt x="488" y="0"/>
                  </a:cubicBezTo>
                  <a:cubicBezTo>
                    <a:pt x="527" y="33"/>
                    <a:pt x="527" y="33"/>
                    <a:pt x="527" y="33"/>
                  </a:cubicBezTo>
                  <a:cubicBezTo>
                    <a:pt x="527" y="33"/>
                    <a:pt x="535" y="81"/>
                    <a:pt x="527" y="93"/>
                  </a:cubicBezTo>
                  <a:cubicBezTo>
                    <a:pt x="521" y="102"/>
                    <a:pt x="538" y="139"/>
                    <a:pt x="547" y="156"/>
                  </a:cubicBezTo>
                  <a:cubicBezTo>
                    <a:pt x="547" y="158"/>
                    <a:pt x="548" y="159"/>
                    <a:pt x="549" y="161"/>
                  </a:cubicBezTo>
                  <a:cubicBezTo>
                    <a:pt x="549" y="161"/>
                    <a:pt x="549" y="162"/>
                    <a:pt x="550" y="162"/>
                  </a:cubicBezTo>
                  <a:cubicBezTo>
                    <a:pt x="550" y="163"/>
                    <a:pt x="550" y="164"/>
                    <a:pt x="551" y="164"/>
                  </a:cubicBezTo>
                  <a:cubicBezTo>
                    <a:pt x="551" y="165"/>
                    <a:pt x="551" y="165"/>
                    <a:pt x="551" y="165"/>
                  </a:cubicBezTo>
                  <a:cubicBezTo>
                    <a:pt x="555" y="166"/>
                    <a:pt x="555" y="166"/>
                    <a:pt x="555" y="166"/>
                  </a:cubicBezTo>
                  <a:lnTo>
                    <a:pt x="517" y="223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77" name="อุบลราชธานี">
              <a:extLst>
                <a:ext uri="{FF2B5EF4-FFF2-40B4-BE49-F238E27FC236}">
                  <a16:creationId xmlns:a16="http://schemas.microsoft.com/office/drawing/2014/main" id="{D4A227FB-AFFA-4B0A-AF97-E261FAEC25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7069" y="2648501"/>
              <a:ext cx="453556" cy="702280"/>
            </a:xfrm>
            <a:custGeom>
              <a:avLst/>
              <a:gdLst>
                <a:gd name="T0" fmla="*/ 1069 w 1109"/>
                <a:gd name="T1" fmla="*/ 535 h 1720"/>
                <a:gd name="T2" fmla="*/ 1041 w 1109"/>
                <a:gd name="T3" fmla="*/ 647 h 1720"/>
                <a:gd name="T4" fmla="*/ 961 w 1109"/>
                <a:gd name="T5" fmla="*/ 683 h 1720"/>
                <a:gd name="T6" fmla="*/ 1065 w 1109"/>
                <a:gd name="T7" fmla="*/ 707 h 1720"/>
                <a:gd name="T8" fmla="*/ 1005 w 1109"/>
                <a:gd name="T9" fmla="*/ 787 h 1720"/>
                <a:gd name="T10" fmla="*/ 985 w 1109"/>
                <a:gd name="T11" fmla="*/ 871 h 1720"/>
                <a:gd name="T12" fmla="*/ 1001 w 1109"/>
                <a:gd name="T13" fmla="*/ 923 h 1720"/>
                <a:gd name="T14" fmla="*/ 1041 w 1109"/>
                <a:gd name="T15" fmla="*/ 943 h 1720"/>
                <a:gd name="T16" fmla="*/ 1097 w 1109"/>
                <a:gd name="T17" fmla="*/ 1027 h 1720"/>
                <a:gd name="T18" fmla="*/ 1037 w 1109"/>
                <a:gd name="T19" fmla="*/ 1047 h 1720"/>
                <a:gd name="T20" fmla="*/ 1061 w 1109"/>
                <a:gd name="T21" fmla="*/ 1111 h 1720"/>
                <a:gd name="T22" fmla="*/ 1037 w 1109"/>
                <a:gd name="T23" fmla="*/ 1159 h 1720"/>
                <a:gd name="T24" fmla="*/ 1005 w 1109"/>
                <a:gd name="T25" fmla="*/ 1336 h 1720"/>
                <a:gd name="T26" fmla="*/ 1025 w 1109"/>
                <a:gd name="T27" fmla="*/ 1416 h 1720"/>
                <a:gd name="T28" fmla="*/ 929 w 1109"/>
                <a:gd name="T29" fmla="*/ 1536 h 1720"/>
                <a:gd name="T30" fmla="*/ 889 w 1109"/>
                <a:gd name="T31" fmla="*/ 1560 h 1720"/>
                <a:gd name="T32" fmla="*/ 809 w 1109"/>
                <a:gd name="T33" fmla="*/ 1592 h 1720"/>
                <a:gd name="T34" fmla="*/ 753 w 1109"/>
                <a:gd name="T35" fmla="*/ 1616 h 1720"/>
                <a:gd name="T36" fmla="*/ 665 w 1109"/>
                <a:gd name="T37" fmla="*/ 1720 h 1720"/>
                <a:gd name="T38" fmla="*/ 554 w 1109"/>
                <a:gd name="T39" fmla="*/ 1659 h 1720"/>
                <a:gd name="T40" fmla="*/ 549 w 1109"/>
                <a:gd name="T41" fmla="*/ 1588 h 1720"/>
                <a:gd name="T42" fmla="*/ 485 w 1109"/>
                <a:gd name="T43" fmla="*/ 1572 h 1720"/>
                <a:gd name="T44" fmla="*/ 407 w 1109"/>
                <a:gd name="T45" fmla="*/ 1528 h 1720"/>
                <a:gd name="T46" fmla="*/ 418 w 1109"/>
                <a:gd name="T47" fmla="*/ 1444 h 1720"/>
                <a:gd name="T48" fmla="*/ 418 w 1109"/>
                <a:gd name="T49" fmla="*/ 1319 h 1720"/>
                <a:gd name="T50" fmla="*/ 376 w 1109"/>
                <a:gd name="T51" fmla="*/ 1199 h 1720"/>
                <a:gd name="T52" fmla="*/ 339 w 1109"/>
                <a:gd name="T53" fmla="*/ 1074 h 1720"/>
                <a:gd name="T54" fmla="*/ 256 w 1109"/>
                <a:gd name="T55" fmla="*/ 975 h 1720"/>
                <a:gd name="T56" fmla="*/ 256 w 1109"/>
                <a:gd name="T57" fmla="*/ 902 h 1720"/>
                <a:gd name="T58" fmla="*/ 287 w 1109"/>
                <a:gd name="T59" fmla="*/ 819 h 1720"/>
                <a:gd name="T60" fmla="*/ 235 w 1109"/>
                <a:gd name="T61" fmla="*/ 782 h 1720"/>
                <a:gd name="T62" fmla="*/ 89 w 1109"/>
                <a:gd name="T63" fmla="*/ 772 h 1720"/>
                <a:gd name="T64" fmla="*/ 27 w 1109"/>
                <a:gd name="T65" fmla="*/ 737 h 1720"/>
                <a:gd name="T66" fmla="*/ 47 w 1109"/>
                <a:gd name="T67" fmla="*/ 688 h 1720"/>
                <a:gd name="T68" fmla="*/ 6 w 1109"/>
                <a:gd name="T69" fmla="*/ 626 h 1720"/>
                <a:gd name="T70" fmla="*/ 16 w 1109"/>
                <a:gd name="T71" fmla="*/ 521 h 1720"/>
                <a:gd name="T72" fmla="*/ 145 w 1109"/>
                <a:gd name="T73" fmla="*/ 492 h 1720"/>
                <a:gd name="T74" fmla="*/ 188 w 1109"/>
                <a:gd name="T75" fmla="*/ 448 h 1720"/>
                <a:gd name="T76" fmla="*/ 345 w 1109"/>
                <a:gd name="T77" fmla="*/ 417 h 1720"/>
                <a:gd name="T78" fmla="*/ 444 w 1109"/>
                <a:gd name="T79" fmla="*/ 485 h 1720"/>
                <a:gd name="T80" fmla="*/ 491 w 1109"/>
                <a:gd name="T81" fmla="*/ 417 h 1720"/>
                <a:gd name="T82" fmla="*/ 459 w 1109"/>
                <a:gd name="T83" fmla="*/ 396 h 1720"/>
                <a:gd name="T84" fmla="*/ 472 w 1109"/>
                <a:gd name="T85" fmla="*/ 320 h 1720"/>
                <a:gd name="T86" fmla="*/ 517 w 1109"/>
                <a:gd name="T87" fmla="*/ 281 h 1720"/>
                <a:gd name="T88" fmla="*/ 579 w 1109"/>
                <a:gd name="T89" fmla="*/ 109 h 1720"/>
                <a:gd name="T90" fmla="*/ 597 w 1109"/>
                <a:gd name="T91" fmla="*/ 0 h 1720"/>
                <a:gd name="T92" fmla="*/ 925 w 1109"/>
                <a:gd name="T93" fmla="*/ 103 h 1720"/>
                <a:gd name="T94" fmla="*/ 849 w 1109"/>
                <a:gd name="T95" fmla="*/ 167 h 1720"/>
                <a:gd name="T96" fmla="*/ 921 w 1109"/>
                <a:gd name="T97" fmla="*/ 283 h 1720"/>
                <a:gd name="T98" fmla="*/ 961 w 1109"/>
                <a:gd name="T99" fmla="*/ 323 h 1720"/>
                <a:gd name="T100" fmla="*/ 1081 w 1109"/>
                <a:gd name="T101" fmla="*/ 343 h 1720"/>
                <a:gd name="T102" fmla="*/ 1097 w 1109"/>
                <a:gd name="T103" fmla="*/ 503 h 1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09" h="1720">
                  <a:moveTo>
                    <a:pt x="1097" y="503"/>
                  </a:moveTo>
                  <a:cubicBezTo>
                    <a:pt x="1069" y="535"/>
                    <a:pt x="1069" y="535"/>
                    <a:pt x="1069" y="535"/>
                  </a:cubicBezTo>
                  <a:cubicBezTo>
                    <a:pt x="1069" y="535"/>
                    <a:pt x="1081" y="587"/>
                    <a:pt x="1077" y="599"/>
                  </a:cubicBezTo>
                  <a:cubicBezTo>
                    <a:pt x="1073" y="611"/>
                    <a:pt x="1041" y="647"/>
                    <a:pt x="1041" y="647"/>
                  </a:cubicBezTo>
                  <a:cubicBezTo>
                    <a:pt x="989" y="651"/>
                    <a:pt x="989" y="651"/>
                    <a:pt x="989" y="651"/>
                  </a:cubicBezTo>
                  <a:cubicBezTo>
                    <a:pt x="961" y="683"/>
                    <a:pt x="961" y="683"/>
                    <a:pt x="961" y="683"/>
                  </a:cubicBezTo>
                  <a:cubicBezTo>
                    <a:pt x="993" y="715"/>
                    <a:pt x="993" y="715"/>
                    <a:pt x="993" y="715"/>
                  </a:cubicBezTo>
                  <a:cubicBezTo>
                    <a:pt x="1065" y="707"/>
                    <a:pt x="1065" y="707"/>
                    <a:pt x="1065" y="707"/>
                  </a:cubicBezTo>
                  <a:cubicBezTo>
                    <a:pt x="1069" y="759"/>
                    <a:pt x="1069" y="759"/>
                    <a:pt x="1069" y="759"/>
                  </a:cubicBezTo>
                  <a:cubicBezTo>
                    <a:pt x="1005" y="787"/>
                    <a:pt x="1005" y="787"/>
                    <a:pt x="1005" y="787"/>
                  </a:cubicBezTo>
                  <a:cubicBezTo>
                    <a:pt x="1005" y="787"/>
                    <a:pt x="961" y="839"/>
                    <a:pt x="965" y="847"/>
                  </a:cubicBezTo>
                  <a:cubicBezTo>
                    <a:pt x="969" y="855"/>
                    <a:pt x="985" y="871"/>
                    <a:pt x="985" y="871"/>
                  </a:cubicBezTo>
                  <a:cubicBezTo>
                    <a:pt x="961" y="891"/>
                    <a:pt x="961" y="891"/>
                    <a:pt x="961" y="891"/>
                  </a:cubicBezTo>
                  <a:cubicBezTo>
                    <a:pt x="1001" y="923"/>
                    <a:pt x="1001" y="923"/>
                    <a:pt x="1001" y="923"/>
                  </a:cubicBezTo>
                  <a:cubicBezTo>
                    <a:pt x="1005" y="943"/>
                    <a:pt x="1005" y="943"/>
                    <a:pt x="1005" y="943"/>
                  </a:cubicBezTo>
                  <a:cubicBezTo>
                    <a:pt x="1041" y="943"/>
                    <a:pt x="1041" y="943"/>
                    <a:pt x="1041" y="943"/>
                  </a:cubicBezTo>
                  <a:cubicBezTo>
                    <a:pt x="1037" y="983"/>
                    <a:pt x="1037" y="983"/>
                    <a:pt x="1037" y="983"/>
                  </a:cubicBezTo>
                  <a:cubicBezTo>
                    <a:pt x="1097" y="1027"/>
                    <a:pt x="1097" y="1027"/>
                    <a:pt x="1097" y="1027"/>
                  </a:cubicBezTo>
                  <a:cubicBezTo>
                    <a:pt x="1061" y="1059"/>
                    <a:pt x="1061" y="1059"/>
                    <a:pt x="1061" y="1059"/>
                  </a:cubicBezTo>
                  <a:cubicBezTo>
                    <a:pt x="1037" y="1047"/>
                    <a:pt x="1037" y="1047"/>
                    <a:pt x="1037" y="1047"/>
                  </a:cubicBezTo>
                  <a:cubicBezTo>
                    <a:pt x="1033" y="1075"/>
                    <a:pt x="1033" y="1075"/>
                    <a:pt x="1033" y="1075"/>
                  </a:cubicBezTo>
                  <a:cubicBezTo>
                    <a:pt x="1061" y="1111"/>
                    <a:pt x="1061" y="1111"/>
                    <a:pt x="1061" y="1111"/>
                  </a:cubicBezTo>
                  <a:cubicBezTo>
                    <a:pt x="1037" y="1123"/>
                    <a:pt x="1037" y="1123"/>
                    <a:pt x="1037" y="1123"/>
                  </a:cubicBezTo>
                  <a:cubicBezTo>
                    <a:pt x="1037" y="1159"/>
                    <a:pt x="1037" y="1159"/>
                    <a:pt x="1037" y="1159"/>
                  </a:cubicBezTo>
                  <a:cubicBezTo>
                    <a:pt x="993" y="1171"/>
                    <a:pt x="993" y="1171"/>
                    <a:pt x="993" y="1171"/>
                  </a:cubicBezTo>
                  <a:cubicBezTo>
                    <a:pt x="993" y="1171"/>
                    <a:pt x="997" y="1327"/>
                    <a:pt x="1005" y="1336"/>
                  </a:cubicBezTo>
                  <a:cubicBezTo>
                    <a:pt x="1013" y="1344"/>
                    <a:pt x="1029" y="1352"/>
                    <a:pt x="1029" y="1352"/>
                  </a:cubicBezTo>
                  <a:cubicBezTo>
                    <a:pt x="1025" y="1416"/>
                    <a:pt x="1025" y="1416"/>
                    <a:pt x="1025" y="1416"/>
                  </a:cubicBezTo>
                  <a:cubicBezTo>
                    <a:pt x="961" y="1472"/>
                    <a:pt x="961" y="1472"/>
                    <a:pt x="961" y="1472"/>
                  </a:cubicBezTo>
                  <a:cubicBezTo>
                    <a:pt x="929" y="1536"/>
                    <a:pt x="929" y="1536"/>
                    <a:pt x="929" y="1536"/>
                  </a:cubicBezTo>
                  <a:cubicBezTo>
                    <a:pt x="901" y="1524"/>
                    <a:pt x="901" y="1524"/>
                    <a:pt x="901" y="1524"/>
                  </a:cubicBezTo>
                  <a:cubicBezTo>
                    <a:pt x="889" y="1560"/>
                    <a:pt x="889" y="1560"/>
                    <a:pt x="889" y="1560"/>
                  </a:cubicBezTo>
                  <a:cubicBezTo>
                    <a:pt x="833" y="1560"/>
                    <a:pt x="833" y="1560"/>
                    <a:pt x="833" y="1560"/>
                  </a:cubicBezTo>
                  <a:cubicBezTo>
                    <a:pt x="809" y="1592"/>
                    <a:pt x="809" y="1592"/>
                    <a:pt x="809" y="1592"/>
                  </a:cubicBezTo>
                  <a:cubicBezTo>
                    <a:pt x="773" y="1584"/>
                    <a:pt x="773" y="1584"/>
                    <a:pt x="773" y="1584"/>
                  </a:cubicBezTo>
                  <a:cubicBezTo>
                    <a:pt x="753" y="1616"/>
                    <a:pt x="753" y="1616"/>
                    <a:pt x="753" y="1616"/>
                  </a:cubicBezTo>
                  <a:cubicBezTo>
                    <a:pt x="701" y="1604"/>
                    <a:pt x="701" y="1604"/>
                    <a:pt x="701" y="1604"/>
                  </a:cubicBezTo>
                  <a:cubicBezTo>
                    <a:pt x="665" y="1720"/>
                    <a:pt x="665" y="1720"/>
                    <a:pt x="665" y="1720"/>
                  </a:cubicBezTo>
                  <a:cubicBezTo>
                    <a:pt x="589" y="1720"/>
                    <a:pt x="589" y="1720"/>
                    <a:pt x="589" y="1720"/>
                  </a:cubicBezTo>
                  <a:cubicBezTo>
                    <a:pt x="554" y="1659"/>
                    <a:pt x="554" y="1659"/>
                    <a:pt x="554" y="1659"/>
                  </a:cubicBezTo>
                  <a:cubicBezTo>
                    <a:pt x="533" y="1624"/>
                    <a:pt x="533" y="1624"/>
                    <a:pt x="533" y="1624"/>
                  </a:cubicBezTo>
                  <a:cubicBezTo>
                    <a:pt x="549" y="1588"/>
                    <a:pt x="549" y="1588"/>
                    <a:pt x="549" y="1588"/>
                  </a:cubicBezTo>
                  <a:cubicBezTo>
                    <a:pt x="525" y="1560"/>
                    <a:pt x="525" y="1560"/>
                    <a:pt x="525" y="1560"/>
                  </a:cubicBezTo>
                  <a:cubicBezTo>
                    <a:pt x="485" y="1572"/>
                    <a:pt x="485" y="1572"/>
                    <a:pt x="485" y="1572"/>
                  </a:cubicBezTo>
                  <a:cubicBezTo>
                    <a:pt x="421" y="1528"/>
                    <a:pt x="421" y="1528"/>
                    <a:pt x="421" y="1528"/>
                  </a:cubicBezTo>
                  <a:cubicBezTo>
                    <a:pt x="407" y="1528"/>
                    <a:pt x="407" y="1528"/>
                    <a:pt x="407" y="1528"/>
                  </a:cubicBezTo>
                  <a:cubicBezTo>
                    <a:pt x="402" y="1502"/>
                    <a:pt x="402" y="1502"/>
                    <a:pt x="402" y="1502"/>
                  </a:cubicBezTo>
                  <a:cubicBezTo>
                    <a:pt x="418" y="1444"/>
                    <a:pt x="418" y="1444"/>
                    <a:pt x="418" y="1444"/>
                  </a:cubicBezTo>
                  <a:cubicBezTo>
                    <a:pt x="386" y="1403"/>
                    <a:pt x="386" y="1403"/>
                    <a:pt x="386" y="1403"/>
                  </a:cubicBezTo>
                  <a:cubicBezTo>
                    <a:pt x="418" y="1319"/>
                    <a:pt x="418" y="1319"/>
                    <a:pt x="418" y="1319"/>
                  </a:cubicBezTo>
                  <a:cubicBezTo>
                    <a:pt x="418" y="1267"/>
                    <a:pt x="418" y="1267"/>
                    <a:pt x="418" y="1267"/>
                  </a:cubicBezTo>
                  <a:cubicBezTo>
                    <a:pt x="418" y="1262"/>
                    <a:pt x="376" y="1199"/>
                    <a:pt x="376" y="1199"/>
                  </a:cubicBezTo>
                  <a:cubicBezTo>
                    <a:pt x="392" y="1126"/>
                    <a:pt x="392" y="1126"/>
                    <a:pt x="392" y="1126"/>
                  </a:cubicBezTo>
                  <a:cubicBezTo>
                    <a:pt x="339" y="1074"/>
                    <a:pt x="339" y="1074"/>
                    <a:pt x="339" y="1074"/>
                  </a:cubicBezTo>
                  <a:cubicBezTo>
                    <a:pt x="277" y="1053"/>
                    <a:pt x="277" y="1053"/>
                    <a:pt x="277" y="1053"/>
                  </a:cubicBezTo>
                  <a:cubicBezTo>
                    <a:pt x="256" y="975"/>
                    <a:pt x="256" y="975"/>
                    <a:pt x="256" y="975"/>
                  </a:cubicBezTo>
                  <a:cubicBezTo>
                    <a:pt x="256" y="975"/>
                    <a:pt x="272" y="949"/>
                    <a:pt x="272" y="944"/>
                  </a:cubicBezTo>
                  <a:cubicBezTo>
                    <a:pt x="272" y="938"/>
                    <a:pt x="256" y="902"/>
                    <a:pt x="256" y="902"/>
                  </a:cubicBezTo>
                  <a:cubicBezTo>
                    <a:pt x="298" y="871"/>
                    <a:pt x="298" y="871"/>
                    <a:pt x="298" y="871"/>
                  </a:cubicBezTo>
                  <a:cubicBezTo>
                    <a:pt x="287" y="819"/>
                    <a:pt x="287" y="819"/>
                    <a:pt x="287" y="819"/>
                  </a:cubicBezTo>
                  <a:cubicBezTo>
                    <a:pt x="285" y="817"/>
                    <a:pt x="285" y="817"/>
                    <a:pt x="285" y="817"/>
                  </a:cubicBezTo>
                  <a:cubicBezTo>
                    <a:pt x="235" y="782"/>
                    <a:pt x="235" y="782"/>
                    <a:pt x="235" y="782"/>
                  </a:cubicBezTo>
                  <a:cubicBezTo>
                    <a:pt x="167" y="782"/>
                    <a:pt x="167" y="782"/>
                    <a:pt x="167" y="782"/>
                  </a:cubicBezTo>
                  <a:cubicBezTo>
                    <a:pt x="89" y="772"/>
                    <a:pt x="89" y="772"/>
                    <a:pt x="89" y="772"/>
                  </a:cubicBezTo>
                  <a:cubicBezTo>
                    <a:pt x="27" y="740"/>
                    <a:pt x="27" y="740"/>
                    <a:pt x="27" y="740"/>
                  </a:cubicBezTo>
                  <a:cubicBezTo>
                    <a:pt x="27" y="737"/>
                    <a:pt x="27" y="737"/>
                    <a:pt x="27" y="737"/>
                  </a:cubicBezTo>
                  <a:cubicBezTo>
                    <a:pt x="32" y="704"/>
                    <a:pt x="32" y="704"/>
                    <a:pt x="32" y="704"/>
                  </a:cubicBezTo>
                  <a:cubicBezTo>
                    <a:pt x="47" y="688"/>
                    <a:pt x="47" y="688"/>
                    <a:pt x="47" y="688"/>
                  </a:cubicBezTo>
                  <a:cubicBezTo>
                    <a:pt x="37" y="657"/>
                    <a:pt x="37" y="657"/>
                    <a:pt x="37" y="657"/>
                  </a:cubicBezTo>
                  <a:cubicBezTo>
                    <a:pt x="6" y="626"/>
                    <a:pt x="6" y="626"/>
                    <a:pt x="6" y="626"/>
                  </a:cubicBezTo>
                  <a:cubicBezTo>
                    <a:pt x="0" y="579"/>
                    <a:pt x="0" y="579"/>
                    <a:pt x="0" y="579"/>
                  </a:cubicBezTo>
                  <a:cubicBezTo>
                    <a:pt x="16" y="521"/>
                    <a:pt x="16" y="521"/>
                    <a:pt x="16" y="521"/>
                  </a:cubicBezTo>
                  <a:cubicBezTo>
                    <a:pt x="68" y="511"/>
                    <a:pt x="68" y="511"/>
                    <a:pt x="68" y="511"/>
                  </a:cubicBezTo>
                  <a:cubicBezTo>
                    <a:pt x="145" y="492"/>
                    <a:pt x="145" y="492"/>
                    <a:pt x="145" y="492"/>
                  </a:cubicBezTo>
                  <a:cubicBezTo>
                    <a:pt x="178" y="506"/>
                    <a:pt x="178" y="506"/>
                    <a:pt x="178" y="506"/>
                  </a:cubicBezTo>
                  <a:cubicBezTo>
                    <a:pt x="188" y="448"/>
                    <a:pt x="188" y="448"/>
                    <a:pt x="188" y="448"/>
                  </a:cubicBezTo>
                  <a:cubicBezTo>
                    <a:pt x="251" y="396"/>
                    <a:pt x="251" y="396"/>
                    <a:pt x="251" y="396"/>
                  </a:cubicBezTo>
                  <a:cubicBezTo>
                    <a:pt x="345" y="417"/>
                    <a:pt x="345" y="417"/>
                    <a:pt x="345" y="417"/>
                  </a:cubicBezTo>
                  <a:cubicBezTo>
                    <a:pt x="371" y="453"/>
                    <a:pt x="371" y="453"/>
                    <a:pt x="371" y="453"/>
                  </a:cubicBezTo>
                  <a:cubicBezTo>
                    <a:pt x="444" y="485"/>
                    <a:pt x="444" y="485"/>
                    <a:pt x="444" y="485"/>
                  </a:cubicBezTo>
                  <a:cubicBezTo>
                    <a:pt x="491" y="453"/>
                    <a:pt x="491" y="453"/>
                    <a:pt x="491" y="453"/>
                  </a:cubicBezTo>
                  <a:cubicBezTo>
                    <a:pt x="491" y="417"/>
                    <a:pt x="491" y="417"/>
                    <a:pt x="491" y="417"/>
                  </a:cubicBezTo>
                  <a:cubicBezTo>
                    <a:pt x="488" y="415"/>
                    <a:pt x="488" y="415"/>
                    <a:pt x="488" y="415"/>
                  </a:cubicBezTo>
                  <a:cubicBezTo>
                    <a:pt x="459" y="396"/>
                    <a:pt x="459" y="396"/>
                    <a:pt x="459" y="396"/>
                  </a:cubicBezTo>
                  <a:cubicBezTo>
                    <a:pt x="472" y="320"/>
                    <a:pt x="472" y="320"/>
                    <a:pt x="472" y="320"/>
                  </a:cubicBezTo>
                  <a:cubicBezTo>
                    <a:pt x="472" y="320"/>
                    <a:pt x="472" y="320"/>
                    <a:pt x="472" y="320"/>
                  </a:cubicBezTo>
                  <a:cubicBezTo>
                    <a:pt x="475" y="302"/>
                    <a:pt x="475" y="302"/>
                    <a:pt x="475" y="302"/>
                  </a:cubicBezTo>
                  <a:cubicBezTo>
                    <a:pt x="517" y="281"/>
                    <a:pt x="517" y="281"/>
                    <a:pt x="517" y="281"/>
                  </a:cubicBezTo>
                  <a:cubicBezTo>
                    <a:pt x="517" y="213"/>
                    <a:pt x="517" y="213"/>
                    <a:pt x="517" y="213"/>
                  </a:cubicBezTo>
                  <a:cubicBezTo>
                    <a:pt x="579" y="109"/>
                    <a:pt x="579" y="109"/>
                    <a:pt x="579" y="109"/>
                  </a:cubicBezTo>
                  <a:cubicBezTo>
                    <a:pt x="559" y="57"/>
                    <a:pt x="559" y="57"/>
                    <a:pt x="559" y="57"/>
                  </a:cubicBezTo>
                  <a:cubicBezTo>
                    <a:pt x="597" y="0"/>
                    <a:pt x="597" y="0"/>
                    <a:pt x="597" y="0"/>
                  </a:cubicBezTo>
                  <a:cubicBezTo>
                    <a:pt x="925" y="79"/>
                    <a:pt x="925" y="79"/>
                    <a:pt x="925" y="79"/>
                  </a:cubicBezTo>
                  <a:cubicBezTo>
                    <a:pt x="925" y="79"/>
                    <a:pt x="937" y="99"/>
                    <a:pt x="925" y="103"/>
                  </a:cubicBezTo>
                  <a:cubicBezTo>
                    <a:pt x="913" y="107"/>
                    <a:pt x="869" y="103"/>
                    <a:pt x="869" y="103"/>
                  </a:cubicBezTo>
                  <a:cubicBezTo>
                    <a:pt x="849" y="167"/>
                    <a:pt x="849" y="167"/>
                    <a:pt x="849" y="167"/>
                  </a:cubicBezTo>
                  <a:cubicBezTo>
                    <a:pt x="889" y="267"/>
                    <a:pt x="889" y="267"/>
                    <a:pt x="889" y="267"/>
                  </a:cubicBezTo>
                  <a:cubicBezTo>
                    <a:pt x="921" y="283"/>
                    <a:pt x="921" y="283"/>
                    <a:pt x="921" y="283"/>
                  </a:cubicBezTo>
                  <a:cubicBezTo>
                    <a:pt x="937" y="323"/>
                    <a:pt x="937" y="323"/>
                    <a:pt x="937" y="323"/>
                  </a:cubicBezTo>
                  <a:cubicBezTo>
                    <a:pt x="961" y="323"/>
                    <a:pt x="961" y="323"/>
                    <a:pt x="961" y="323"/>
                  </a:cubicBezTo>
                  <a:cubicBezTo>
                    <a:pt x="1005" y="307"/>
                    <a:pt x="1005" y="307"/>
                    <a:pt x="1005" y="307"/>
                  </a:cubicBezTo>
                  <a:cubicBezTo>
                    <a:pt x="1081" y="343"/>
                    <a:pt x="1081" y="343"/>
                    <a:pt x="1081" y="343"/>
                  </a:cubicBezTo>
                  <a:cubicBezTo>
                    <a:pt x="1109" y="403"/>
                    <a:pt x="1109" y="403"/>
                    <a:pt x="1109" y="403"/>
                  </a:cubicBezTo>
                  <a:lnTo>
                    <a:pt x="1097" y="503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57" name="อุดรธานี">
              <a:extLst>
                <a:ext uri="{FF2B5EF4-FFF2-40B4-BE49-F238E27FC236}">
                  <a16:creationId xmlns:a16="http://schemas.microsoft.com/office/drawing/2014/main" id="{6B3FE6D4-AC03-41B4-B6DC-481BBB60EA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4824" y="1905986"/>
              <a:ext cx="596206" cy="477331"/>
            </a:xfrm>
            <a:custGeom>
              <a:avLst/>
              <a:gdLst>
                <a:gd name="T0" fmla="*/ 1445 w 1456"/>
                <a:gd name="T1" fmla="*/ 963 h 1167"/>
                <a:gd name="T2" fmla="*/ 1430 w 1456"/>
                <a:gd name="T3" fmla="*/ 942 h 1167"/>
                <a:gd name="T4" fmla="*/ 1351 w 1456"/>
                <a:gd name="T5" fmla="*/ 901 h 1167"/>
                <a:gd name="T6" fmla="*/ 1325 w 1456"/>
                <a:gd name="T7" fmla="*/ 979 h 1167"/>
                <a:gd name="T8" fmla="*/ 1273 w 1456"/>
                <a:gd name="T9" fmla="*/ 1130 h 1167"/>
                <a:gd name="T10" fmla="*/ 1226 w 1456"/>
                <a:gd name="T11" fmla="*/ 1099 h 1167"/>
                <a:gd name="T12" fmla="*/ 1169 w 1456"/>
                <a:gd name="T13" fmla="*/ 1073 h 1167"/>
                <a:gd name="T14" fmla="*/ 1106 w 1456"/>
                <a:gd name="T15" fmla="*/ 1052 h 1167"/>
                <a:gd name="T16" fmla="*/ 1064 w 1456"/>
                <a:gd name="T17" fmla="*/ 1026 h 1167"/>
                <a:gd name="T18" fmla="*/ 1023 w 1456"/>
                <a:gd name="T19" fmla="*/ 1036 h 1167"/>
                <a:gd name="T20" fmla="*/ 965 w 1456"/>
                <a:gd name="T21" fmla="*/ 1036 h 1167"/>
                <a:gd name="T22" fmla="*/ 955 w 1456"/>
                <a:gd name="T23" fmla="*/ 1073 h 1167"/>
                <a:gd name="T24" fmla="*/ 783 w 1456"/>
                <a:gd name="T25" fmla="*/ 1130 h 1167"/>
                <a:gd name="T26" fmla="*/ 736 w 1456"/>
                <a:gd name="T27" fmla="*/ 1109 h 1167"/>
                <a:gd name="T28" fmla="*/ 705 w 1456"/>
                <a:gd name="T29" fmla="*/ 1036 h 1167"/>
                <a:gd name="T30" fmla="*/ 689 w 1456"/>
                <a:gd name="T31" fmla="*/ 979 h 1167"/>
                <a:gd name="T32" fmla="*/ 605 w 1456"/>
                <a:gd name="T33" fmla="*/ 916 h 1167"/>
                <a:gd name="T34" fmla="*/ 579 w 1456"/>
                <a:gd name="T35" fmla="*/ 1000 h 1167"/>
                <a:gd name="T36" fmla="*/ 501 w 1456"/>
                <a:gd name="T37" fmla="*/ 958 h 1167"/>
                <a:gd name="T38" fmla="*/ 442 w 1456"/>
                <a:gd name="T39" fmla="*/ 891 h 1167"/>
                <a:gd name="T40" fmla="*/ 440 w 1456"/>
                <a:gd name="T41" fmla="*/ 872 h 1167"/>
                <a:gd name="T42" fmla="*/ 440 w 1456"/>
                <a:gd name="T43" fmla="*/ 866 h 1167"/>
                <a:gd name="T44" fmla="*/ 439 w 1456"/>
                <a:gd name="T45" fmla="*/ 856 h 1167"/>
                <a:gd name="T46" fmla="*/ 439 w 1456"/>
                <a:gd name="T47" fmla="*/ 831 h 1167"/>
                <a:gd name="T48" fmla="*/ 449 w 1456"/>
                <a:gd name="T49" fmla="*/ 781 h 1167"/>
                <a:gd name="T50" fmla="*/ 412 w 1456"/>
                <a:gd name="T51" fmla="*/ 723 h 1167"/>
                <a:gd name="T52" fmla="*/ 366 w 1456"/>
                <a:gd name="T53" fmla="*/ 656 h 1167"/>
                <a:gd name="T54" fmla="*/ 266 w 1456"/>
                <a:gd name="T55" fmla="*/ 405 h 1167"/>
                <a:gd name="T56" fmla="*/ 235 w 1456"/>
                <a:gd name="T57" fmla="*/ 364 h 1167"/>
                <a:gd name="T58" fmla="*/ 167 w 1456"/>
                <a:gd name="T59" fmla="*/ 379 h 1167"/>
                <a:gd name="T60" fmla="*/ 105 w 1456"/>
                <a:gd name="T61" fmla="*/ 395 h 1167"/>
                <a:gd name="T62" fmla="*/ 47 w 1456"/>
                <a:gd name="T63" fmla="*/ 384 h 1167"/>
                <a:gd name="T64" fmla="*/ 7 w 1456"/>
                <a:gd name="T65" fmla="*/ 328 h 1167"/>
                <a:gd name="T66" fmla="*/ 21 w 1456"/>
                <a:gd name="T67" fmla="*/ 254 h 1167"/>
                <a:gd name="T68" fmla="*/ 0 w 1456"/>
                <a:gd name="T69" fmla="*/ 87 h 1167"/>
                <a:gd name="T70" fmla="*/ 21 w 1456"/>
                <a:gd name="T71" fmla="*/ 35 h 1167"/>
                <a:gd name="T72" fmla="*/ 73 w 1456"/>
                <a:gd name="T73" fmla="*/ 9 h 1167"/>
                <a:gd name="T74" fmla="*/ 188 w 1456"/>
                <a:gd name="T75" fmla="*/ 51 h 1167"/>
                <a:gd name="T76" fmla="*/ 329 w 1456"/>
                <a:gd name="T77" fmla="*/ 160 h 1167"/>
                <a:gd name="T78" fmla="*/ 371 w 1456"/>
                <a:gd name="T79" fmla="*/ 228 h 1167"/>
                <a:gd name="T80" fmla="*/ 459 w 1456"/>
                <a:gd name="T81" fmla="*/ 296 h 1167"/>
                <a:gd name="T82" fmla="*/ 501 w 1456"/>
                <a:gd name="T83" fmla="*/ 410 h 1167"/>
                <a:gd name="T84" fmla="*/ 590 w 1456"/>
                <a:gd name="T85" fmla="*/ 416 h 1167"/>
                <a:gd name="T86" fmla="*/ 668 w 1456"/>
                <a:gd name="T87" fmla="*/ 405 h 1167"/>
                <a:gd name="T88" fmla="*/ 720 w 1456"/>
                <a:gd name="T89" fmla="*/ 348 h 1167"/>
                <a:gd name="T90" fmla="*/ 720 w 1456"/>
                <a:gd name="T91" fmla="*/ 244 h 1167"/>
                <a:gd name="T92" fmla="*/ 783 w 1456"/>
                <a:gd name="T93" fmla="*/ 176 h 1167"/>
                <a:gd name="T94" fmla="*/ 851 w 1456"/>
                <a:gd name="T95" fmla="*/ 202 h 1167"/>
                <a:gd name="T96" fmla="*/ 877 w 1456"/>
                <a:gd name="T97" fmla="*/ 165 h 1167"/>
                <a:gd name="T98" fmla="*/ 997 w 1456"/>
                <a:gd name="T99" fmla="*/ 228 h 1167"/>
                <a:gd name="T100" fmla="*/ 1075 w 1456"/>
                <a:gd name="T101" fmla="*/ 160 h 1167"/>
                <a:gd name="T102" fmla="*/ 1179 w 1456"/>
                <a:gd name="T103" fmla="*/ 191 h 1167"/>
                <a:gd name="T104" fmla="*/ 1218 w 1456"/>
                <a:gd name="T105" fmla="*/ 211 h 1167"/>
                <a:gd name="T106" fmla="*/ 1231 w 1456"/>
                <a:gd name="T107" fmla="*/ 311 h 1167"/>
                <a:gd name="T108" fmla="*/ 1221 w 1456"/>
                <a:gd name="T109" fmla="*/ 442 h 1167"/>
                <a:gd name="T110" fmla="*/ 1122 w 1456"/>
                <a:gd name="T111" fmla="*/ 515 h 1167"/>
                <a:gd name="T112" fmla="*/ 1132 w 1456"/>
                <a:gd name="T113" fmla="*/ 619 h 1167"/>
                <a:gd name="T114" fmla="*/ 1096 w 1456"/>
                <a:gd name="T115" fmla="*/ 703 h 1167"/>
                <a:gd name="T116" fmla="*/ 1164 w 1456"/>
                <a:gd name="T117" fmla="*/ 744 h 1167"/>
                <a:gd name="T118" fmla="*/ 1185 w 1456"/>
                <a:gd name="T119" fmla="*/ 759 h 1167"/>
                <a:gd name="T120" fmla="*/ 1257 w 1456"/>
                <a:gd name="T121" fmla="*/ 786 h 1167"/>
                <a:gd name="T122" fmla="*/ 1357 w 1456"/>
                <a:gd name="T123" fmla="*/ 828 h 1167"/>
                <a:gd name="T124" fmla="*/ 1430 w 1456"/>
                <a:gd name="T125" fmla="*/ 880 h 1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56" h="1167">
                  <a:moveTo>
                    <a:pt x="1456" y="890"/>
                  </a:moveTo>
                  <a:cubicBezTo>
                    <a:pt x="1445" y="963"/>
                    <a:pt x="1445" y="963"/>
                    <a:pt x="1445" y="963"/>
                  </a:cubicBezTo>
                  <a:cubicBezTo>
                    <a:pt x="1443" y="961"/>
                    <a:pt x="1443" y="961"/>
                    <a:pt x="1443" y="961"/>
                  </a:cubicBezTo>
                  <a:cubicBezTo>
                    <a:pt x="1430" y="942"/>
                    <a:pt x="1430" y="942"/>
                    <a:pt x="1430" y="942"/>
                  </a:cubicBezTo>
                  <a:cubicBezTo>
                    <a:pt x="1409" y="906"/>
                    <a:pt x="1409" y="906"/>
                    <a:pt x="1409" y="906"/>
                  </a:cubicBezTo>
                  <a:cubicBezTo>
                    <a:pt x="1351" y="901"/>
                    <a:pt x="1351" y="901"/>
                    <a:pt x="1351" y="901"/>
                  </a:cubicBezTo>
                  <a:cubicBezTo>
                    <a:pt x="1315" y="948"/>
                    <a:pt x="1315" y="948"/>
                    <a:pt x="1315" y="948"/>
                  </a:cubicBezTo>
                  <a:cubicBezTo>
                    <a:pt x="1325" y="979"/>
                    <a:pt x="1325" y="979"/>
                    <a:pt x="1325" y="979"/>
                  </a:cubicBezTo>
                  <a:cubicBezTo>
                    <a:pt x="1310" y="1057"/>
                    <a:pt x="1310" y="1057"/>
                    <a:pt x="1310" y="1057"/>
                  </a:cubicBezTo>
                  <a:cubicBezTo>
                    <a:pt x="1273" y="1130"/>
                    <a:pt x="1273" y="1130"/>
                    <a:pt x="1273" y="1130"/>
                  </a:cubicBezTo>
                  <a:cubicBezTo>
                    <a:pt x="1242" y="1167"/>
                    <a:pt x="1242" y="1167"/>
                    <a:pt x="1242" y="1167"/>
                  </a:cubicBezTo>
                  <a:cubicBezTo>
                    <a:pt x="1226" y="1099"/>
                    <a:pt x="1226" y="1099"/>
                    <a:pt x="1226" y="1099"/>
                  </a:cubicBezTo>
                  <a:cubicBezTo>
                    <a:pt x="1205" y="1078"/>
                    <a:pt x="1205" y="1078"/>
                    <a:pt x="1205" y="1078"/>
                  </a:cubicBezTo>
                  <a:cubicBezTo>
                    <a:pt x="1169" y="1073"/>
                    <a:pt x="1169" y="1073"/>
                    <a:pt x="1169" y="1073"/>
                  </a:cubicBezTo>
                  <a:cubicBezTo>
                    <a:pt x="1110" y="1053"/>
                    <a:pt x="1110" y="1053"/>
                    <a:pt x="1110" y="1053"/>
                  </a:cubicBezTo>
                  <a:cubicBezTo>
                    <a:pt x="1106" y="1052"/>
                    <a:pt x="1106" y="1052"/>
                    <a:pt x="1106" y="1052"/>
                  </a:cubicBezTo>
                  <a:cubicBezTo>
                    <a:pt x="1085" y="1031"/>
                    <a:pt x="1085" y="1031"/>
                    <a:pt x="1085" y="1031"/>
                  </a:cubicBezTo>
                  <a:cubicBezTo>
                    <a:pt x="1064" y="1026"/>
                    <a:pt x="1064" y="1026"/>
                    <a:pt x="1064" y="1026"/>
                  </a:cubicBezTo>
                  <a:cubicBezTo>
                    <a:pt x="1049" y="1036"/>
                    <a:pt x="1049" y="1036"/>
                    <a:pt x="1049" y="1036"/>
                  </a:cubicBezTo>
                  <a:cubicBezTo>
                    <a:pt x="1023" y="1036"/>
                    <a:pt x="1023" y="1036"/>
                    <a:pt x="1023" y="1036"/>
                  </a:cubicBezTo>
                  <a:cubicBezTo>
                    <a:pt x="991" y="1026"/>
                    <a:pt x="991" y="1026"/>
                    <a:pt x="991" y="1026"/>
                  </a:cubicBezTo>
                  <a:cubicBezTo>
                    <a:pt x="965" y="1036"/>
                    <a:pt x="965" y="1036"/>
                    <a:pt x="965" y="1036"/>
                  </a:cubicBezTo>
                  <a:cubicBezTo>
                    <a:pt x="956" y="1070"/>
                    <a:pt x="956" y="1070"/>
                    <a:pt x="956" y="1070"/>
                  </a:cubicBezTo>
                  <a:cubicBezTo>
                    <a:pt x="955" y="1073"/>
                    <a:pt x="955" y="1073"/>
                    <a:pt x="955" y="1073"/>
                  </a:cubicBezTo>
                  <a:cubicBezTo>
                    <a:pt x="819" y="1141"/>
                    <a:pt x="819" y="1141"/>
                    <a:pt x="819" y="1141"/>
                  </a:cubicBezTo>
                  <a:cubicBezTo>
                    <a:pt x="783" y="1130"/>
                    <a:pt x="783" y="1130"/>
                    <a:pt x="783" y="1130"/>
                  </a:cubicBezTo>
                  <a:cubicBezTo>
                    <a:pt x="757" y="1099"/>
                    <a:pt x="757" y="1099"/>
                    <a:pt x="757" y="1099"/>
                  </a:cubicBezTo>
                  <a:cubicBezTo>
                    <a:pt x="736" y="1109"/>
                    <a:pt x="736" y="1109"/>
                    <a:pt x="736" y="1109"/>
                  </a:cubicBezTo>
                  <a:cubicBezTo>
                    <a:pt x="710" y="1099"/>
                    <a:pt x="710" y="1099"/>
                    <a:pt x="710" y="1099"/>
                  </a:cubicBezTo>
                  <a:cubicBezTo>
                    <a:pt x="705" y="1036"/>
                    <a:pt x="705" y="1036"/>
                    <a:pt x="705" y="1036"/>
                  </a:cubicBezTo>
                  <a:cubicBezTo>
                    <a:pt x="710" y="1010"/>
                    <a:pt x="710" y="1010"/>
                    <a:pt x="710" y="1010"/>
                  </a:cubicBezTo>
                  <a:cubicBezTo>
                    <a:pt x="689" y="979"/>
                    <a:pt x="689" y="979"/>
                    <a:pt x="689" y="979"/>
                  </a:cubicBezTo>
                  <a:cubicBezTo>
                    <a:pt x="647" y="953"/>
                    <a:pt x="647" y="953"/>
                    <a:pt x="647" y="953"/>
                  </a:cubicBezTo>
                  <a:cubicBezTo>
                    <a:pt x="605" y="916"/>
                    <a:pt x="605" y="916"/>
                    <a:pt x="605" y="916"/>
                  </a:cubicBezTo>
                  <a:cubicBezTo>
                    <a:pt x="585" y="963"/>
                    <a:pt x="585" y="963"/>
                    <a:pt x="585" y="963"/>
                  </a:cubicBezTo>
                  <a:cubicBezTo>
                    <a:pt x="579" y="1000"/>
                    <a:pt x="579" y="1000"/>
                    <a:pt x="579" y="1000"/>
                  </a:cubicBezTo>
                  <a:cubicBezTo>
                    <a:pt x="577" y="999"/>
                    <a:pt x="577" y="999"/>
                    <a:pt x="577" y="999"/>
                  </a:cubicBezTo>
                  <a:cubicBezTo>
                    <a:pt x="501" y="958"/>
                    <a:pt x="501" y="958"/>
                    <a:pt x="501" y="958"/>
                  </a:cubicBezTo>
                  <a:cubicBezTo>
                    <a:pt x="501" y="958"/>
                    <a:pt x="449" y="901"/>
                    <a:pt x="444" y="895"/>
                  </a:cubicBezTo>
                  <a:cubicBezTo>
                    <a:pt x="443" y="895"/>
                    <a:pt x="443" y="893"/>
                    <a:pt x="442" y="891"/>
                  </a:cubicBezTo>
                  <a:cubicBezTo>
                    <a:pt x="442" y="890"/>
                    <a:pt x="442" y="890"/>
                    <a:pt x="442" y="889"/>
                  </a:cubicBezTo>
                  <a:cubicBezTo>
                    <a:pt x="441" y="885"/>
                    <a:pt x="440" y="878"/>
                    <a:pt x="440" y="872"/>
                  </a:cubicBezTo>
                  <a:cubicBezTo>
                    <a:pt x="440" y="870"/>
                    <a:pt x="440" y="869"/>
                    <a:pt x="440" y="868"/>
                  </a:cubicBezTo>
                  <a:cubicBezTo>
                    <a:pt x="440" y="867"/>
                    <a:pt x="440" y="866"/>
                    <a:pt x="440" y="866"/>
                  </a:cubicBezTo>
                  <a:cubicBezTo>
                    <a:pt x="440" y="865"/>
                    <a:pt x="440" y="864"/>
                    <a:pt x="439" y="863"/>
                  </a:cubicBezTo>
                  <a:cubicBezTo>
                    <a:pt x="439" y="861"/>
                    <a:pt x="439" y="858"/>
                    <a:pt x="439" y="856"/>
                  </a:cubicBezTo>
                  <a:cubicBezTo>
                    <a:pt x="439" y="850"/>
                    <a:pt x="439" y="843"/>
                    <a:pt x="439" y="838"/>
                  </a:cubicBezTo>
                  <a:cubicBezTo>
                    <a:pt x="439" y="835"/>
                    <a:pt x="439" y="833"/>
                    <a:pt x="439" y="831"/>
                  </a:cubicBezTo>
                  <a:cubicBezTo>
                    <a:pt x="439" y="826"/>
                    <a:pt x="439" y="822"/>
                    <a:pt x="439" y="822"/>
                  </a:cubicBezTo>
                  <a:cubicBezTo>
                    <a:pt x="449" y="781"/>
                    <a:pt x="449" y="781"/>
                    <a:pt x="449" y="781"/>
                  </a:cubicBezTo>
                  <a:cubicBezTo>
                    <a:pt x="449" y="749"/>
                    <a:pt x="449" y="749"/>
                    <a:pt x="449" y="749"/>
                  </a:cubicBezTo>
                  <a:cubicBezTo>
                    <a:pt x="449" y="749"/>
                    <a:pt x="418" y="723"/>
                    <a:pt x="412" y="723"/>
                  </a:cubicBezTo>
                  <a:cubicBezTo>
                    <a:pt x="407" y="723"/>
                    <a:pt x="371" y="718"/>
                    <a:pt x="371" y="718"/>
                  </a:cubicBezTo>
                  <a:cubicBezTo>
                    <a:pt x="366" y="656"/>
                    <a:pt x="366" y="656"/>
                    <a:pt x="366" y="656"/>
                  </a:cubicBezTo>
                  <a:cubicBezTo>
                    <a:pt x="366" y="656"/>
                    <a:pt x="272" y="478"/>
                    <a:pt x="266" y="473"/>
                  </a:cubicBezTo>
                  <a:cubicBezTo>
                    <a:pt x="261" y="468"/>
                    <a:pt x="266" y="405"/>
                    <a:pt x="266" y="405"/>
                  </a:cubicBezTo>
                  <a:cubicBezTo>
                    <a:pt x="266" y="364"/>
                    <a:pt x="266" y="364"/>
                    <a:pt x="266" y="364"/>
                  </a:cubicBezTo>
                  <a:cubicBezTo>
                    <a:pt x="235" y="364"/>
                    <a:pt x="235" y="364"/>
                    <a:pt x="235" y="364"/>
                  </a:cubicBezTo>
                  <a:cubicBezTo>
                    <a:pt x="230" y="364"/>
                    <a:pt x="225" y="379"/>
                    <a:pt x="225" y="379"/>
                  </a:cubicBezTo>
                  <a:cubicBezTo>
                    <a:pt x="167" y="379"/>
                    <a:pt x="167" y="379"/>
                    <a:pt x="167" y="379"/>
                  </a:cubicBezTo>
                  <a:cubicBezTo>
                    <a:pt x="162" y="379"/>
                    <a:pt x="120" y="369"/>
                    <a:pt x="120" y="369"/>
                  </a:cubicBezTo>
                  <a:cubicBezTo>
                    <a:pt x="105" y="395"/>
                    <a:pt x="105" y="395"/>
                    <a:pt x="105" y="395"/>
                  </a:cubicBezTo>
                  <a:cubicBezTo>
                    <a:pt x="51" y="391"/>
                    <a:pt x="51" y="391"/>
                    <a:pt x="51" y="391"/>
                  </a:cubicBezTo>
                  <a:cubicBezTo>
                    <a:pt x="47" y="384"/>
                    <a:pt x="47" y="384"/>
                    <a:pt x="47" y="384"/>
                  </a:cubicBezTo>
                  <a:cubicBezTo>
                    <a:pt x="16" y="379"/>
                    <a:pt x="16" y="379"/>
                    <a:pt x="16" y="379"/>
                  </a:cubicBezTo>
                  <a:cubicBezTo>
                    <a:pt x="7" y="328"/>
                    <a:pt x="7" y="328"/>
                    <a:pt x="7" y="328"/>
                  </a:cubicBezTo>
                  <a:cubicBezTo>
                    <a:pt x="0" y="296"/>
                    <a:pt x="0" y="296"/>
                    <a:pt x="0" y="296"/>
                  </a:cubicBezTo>
                  <a:cubicBezTo>
                    <a:pt x="21" y="254"/>
                    <a:pt x="21" y="254"/>
                    <a:pt x="21" y="254"/>
                  </a:cubicBezTo>
                  <a:cubicBezTo>
                    <a:pt x="32" y="181"/>
                    <a:pt x="32" y="181"/>
                    <a:pt x="32" y="181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21" y="66"/>
                    <a:pt x="21" y="66"/>
                    <a:pt x="21" y="66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73" y="9"/>
                    <a:pt x="73" y="9"/>
                    <a:pt x="73" y="9"/>
                  </a:cubicBezTo>
                  <a:cubicBezTo>
                    <a:pt x="120" y="61"/>
                    <a:pt x="120" y="61"/>
                    <a:pt x="120" y="61"/>
                  </a:cubicBezTo>
                  <a:cubicBezTo>
                    <a:pt x="188" y="51"/>
                    <a:pt x="188" y="51"/>
                    <a:pt x="188" y="51"/>
                  </a:cubicBezTo>
                  <a:cubicBezTo>
                    <a:pt x="246" y="124"/>
                    <a:pt x="246" y="124"/>
                    <a:pt x="246" y="124"/>
                  </a:cubicBezTo>
                  <a:cubicBezTo>
                    <a:pt x="329" y="160"/>
                    <a:pt x="329" y="160"/>
                    <a:pt x="329" y="160"/>
                  </a:cubicBezTo>
                  <a:cubicBezTo>
                    <a:pt x="329" y="197"/>
                    <a:pt x="329" y="197"/>
                    <a:pt x="329" y="197"/>
                  </a:cubicBezTo>
                  <a:cubicBezTo>
                    <a:pt x="371" y="228"/>
                    <a:pt x="371" y="228"/>
                    <a:pt x="371" y="228"/>
                  </a:cubicBezTo>
                  <a:cubicBezTo>
                    <a:pt x="392" y="290"/>
                    <a:pt x="392" y="290"/>
                    <a:pt x="392" y="290"/>
                  </a:cubicBezTo>
                  <a:cubicBezTo>
                    <a:pt x="459" y="296"/>
                    <a:pt x="459" y="296"/>
                    <a:pt x="459" y="296"/>
                  </a:cubicBezTo>
                  <a:cubicBezTo>
                    <a:pt x="522" y="348"/>
                    <a:pt x="522" y="348"/>
                    <a:pt x="522" y="348"/>
                  </a:cubicBezTo>
                  <a:cubicBezTo>
                    <a:pt x="501" y="410"/>
                    <a:pt x="501" y="410"/>
                    <a:pt x="501" y="410"/>
                  </a:cubicBezTo>
                  <a:cubicBezTo>
                    <a:pt x="501" y="410"/>
                    <a:pt x="548" y="431"/>
                    <a:pt x="553" y="431"/>
                  </a:cubicBezTo>
                  <a:cubicBezTo>
                    <a:pt x="559" y="431"/>
                    <a:pt x="590" y="416"/>
                    <a:pt x="590" y="416"/>
                  </a:cubicBezTo>
                  <a:cubicBezTo>
                    <a:pt x="611" y="431"/>
                    <a:pt x="611" y="431"/>
                    <a:pt x="611" y="431"/>
                  </a:cubicBezTo>
                  <a:cubicBezTo>
                    <a:pt x="668" y="405"/>
                    <a:pt x="668" y="405"/>
                    <a:pt x="668" y="405"/>
                  </a:cubicBezTo>
                  <a:cubicBezTo>
                    <a:pt x="689" y="348"/>
                    <a:pt x="689" y="348"/>
                    <a:pt x="689" y="348"/>
                  </a:cubicBezTo>
                  <a:cubicBezTo>
                    <a:pt x="720" y="348"/>
                    <a:pt x="720" y="348"/>
                    <a:pt x="720" y="348"/>
                  </a:cubicBezTo>
                  <a:cubicBezTo>
                    <a:pt x="741" y="270"/>
                    <a:pt x="741" y="270"/>
                    <a:pt x="741" y="270"/>
                  </a:cubicBezTo>
                  <a:cubicBezTo>
                    <a:pt x="720" y="244"/>
                    <a:pt x="720" y="244"/>
                    <a:pt x="720" y="244"/>
                  </a:cubicBezTo>
                  <a:cubicBezTo>
                    <a:pt x="746" y="197"/>
                    <a:pt x="746" y="197"/>
                    <a:pt x="746" y="197"/>
                  </a:cubicBezTo>
                  <a:cubicBezTo>
                    <a:pt x="783" y="176"/>
                    <a:pt x="783" y="176"/>
                    <a:pt x="783" y="176"/>
                  </a:cubicBezTo>
                  <a:cubicBezTo>
                    <a:pt x="835" y="228"/>
                    <a:pt x="835" y="228"/>
                    <a:pt x="835" y="228"/>
                  </a:cubicBezTo>
                  <a:cubicBezTo>
                    <a:pt x="851" y="202"/>
                    <a:pt x="851" y="202"/>
                    <a:pt x="851" y="202"/>
                  </a:cubicBezTo>
                  <a:cubicBezTo>
                    <a:pt x="861" y="150"/>
                    <a:pt x="861" y="150"/>
                    <a:pt x="861" y="150"/>
                  </a:cubicBezTo>
                  <a:cubicBezTo>
                    <a:pt x="877" y="165"/>
                    <a:pt x="877" y="165"/>
                    <a:pt x="877" y="165"/>
                  </a:cubicBezTo>
                  <a:cubicBezTo>
                    <a:pt x="929" y="160"/>
                    <a:pt x="929" y="160"/>
                    <a:pt x="929" y="160"/>
                  </a:cubicBezTo>
                  <a:cubicBezTo>
                    <a:pt x="929" y="160"/>
                    <a:pt x="981" y="233"/>
                    <a:pt x="997" y="228"/>
                  </a:cubicBezTo>
                  <a:cubicBezTo>
                    <a:pt x="1012" y="223"/>
                    <a:pt x="1023" y="191"/>
                    <a:pt x="1023" y="191"/>
                  </a:cubicBezTo>
                  <a:cubicBezTo>
                    <a:pt x="1075" y="160"/>
                    <a:pt x="1075" y="160"/>
                    <a:pt x="1075" y="160"/>
                  </a:cubicBezTo>
                  <a:cubicBezTo>
                    <a:pt x="1143" y="228"/>
                    <a:pt x="1143" y="228"/>
                    <a:pt x="1143" y="228"/>
                  </a:cubicBezTo>
                  <a:cubicBezTo>
                    <a:pt x="1143" y="228"/>
                    <a:pt x="1169" y="197"/>
                    <a:pt x="1179" y="191"/>
                  </a:cubicBezTo>
                  <a:cubicBezTo>
                    <a:pt x="1190" y="186"/>
                    <a:pt x="1210" y="212"/>
                    <a:pt x="1216" y="212"/>
                  </a:cubicBezTo>
                  <a:cubicBezTo>
                    <a:pt x="1216" y="212"/>
                    <a:pt x="1217" y="212"/>
                    <a:pt x="1218" y="211"/>
                  </a:cubicBezTo>
                  <a:cubicBezTo>
                    <a:pt x="1195" y="259"/>
                    <a:pt x="1195" y="259"/>
                    <a:pt x="1195" y="259"/>
                  </a:cubicBezTo>
                  <a:cubicBezTo>
                    <a:pt x="1231" y="311"/>
                    <a:pt x="1231" y="311"/>
                    <a:pt x="1231" y="311"/>
                  </a:cubicBezTo>
                  <a:cubicBezTo>
                    <a:pt x="1231" y="416"/>
                    <a:pt x="1231" y="416"/>
                    <a:pt x="1231" y="416"/>
                  </a:cubicBezTo>
                  <a:cubicBezTo>
                    <a:pt x="1221" y="442"/>
                    <a:pt x="1221" y="442"/>
                    <a:pt x="1221" y="442"/>
                  </a:cubicBezTo>
                  <a:cubicBezTo>
                    <a:pt x="1184" y="447"/>
                    <a:pt x="1184" y="447"/>
                    <a:pt x="1184" y="447"/>
                  </a:cubicBezTo>
                  <a:cubicBezTo>
                    <a:pt x="1122" y="515"/>
                    <a:pt x="1122" y="515"/>
                    <a:pt x="1122" y="515"/>
                  </a:cubicBezTo>
                  <a:cubicBezTo>
                    <a:pt x="1111" y="583"/>
                    <a:pt x="1111" y="583"/>
                    <a:pt x="1111" y="583"/>
                  </a:cubicBezTo>
                  <a:cubicBezTo>
                    <a:pt x="1132" y="619"/>
                    <a:pt x="1132" y="619"/>
                    <a:pt x="1132" y="619"/>
                  </a:cubicBezTo>
                  <a:cubicBezTo>
                    <a:pt x="1122" y="640"/>
                    <a:pt x="1122" y="640"/>
                    <a:pt x="1122" y="640"/>
                  </a:cubicBezTo>
                  <a:cubicBezTo>
                    <a:pt x="1096" y="703"/>
                    <a:pt x="1096" y="703"/>
                    <a:pt x="1096" y="703"/>
                  </a:cubicBezTo>
                  <a:cubicBezTo>
                    <a:pt x="1117" y="739"/>
                    <a:pt x="1117" y="739"/>
                    <a:pt x="1117" y="739"/>
                  </a:cubicBezTo>
                  <a:cubicBezTo>
                    <a:pt x="1164" y="744"/>
                    <a:pt x="1164" y="744"/>
                    <a:pt x="1164" y="744"/>
                  </a:cubicBezTo>
                  <a:cubicBezTo>
                    <a:pt x="1185" y="759"/>
                    <a:pt x="1185" y="759"/>
                    <a:pt x="1185" y="759"/>
                  </a:cubicBezTo>
                  <a:cubicBezTo>
                    <a:pt x="1185" y="759"/>
                    <a:pt x="1185" y="759"/>
                    <a:pt x="1185" y="759"/>
                  </a:cubicBezTo>
                  <a:cubicBezTo>
                    <a:pt x="1195" y="765"/>
                    <a:pt x="1195" y="765"/>
                    <a:pt x="1195" y="765"/>
                  </a:cubicBezTo>
                  <a:cubicBezTo>
                    <a:pt x="1257" y="786"/>
                    <a:pt x="1257" y="786"/>
                    <a:pt x="1257" y="786"/>
                  </a:cubicBezTo>
                  <a:cubicBezTo>
                    <a:pt x="1278" y="770"/>
                    <a:pt x="1278" y="770"/>
                    <a:pt x="1278" y="770"/>
                  </a:cubicBezTo>
                  <a:cubicBezTo>
                    <a:pt x="1357" y="828"/>
                    <a:pt x="1357" y="828"/>
                    <a:pt x="1357" y="828"/>
                  </a:cubicBezTo>
                  <a:cubicBezTo>
                    <a:pt x="1393" y="822"/>
                    <a:pt x="1393" y="822"/>
                    <a:pt x="1393" y="822"/>
                  </a:cubicBezTo>
                  <a:cubicBezTo>
                    <a:pt x="1430" y="880"/>
                    <a:pt x="1430" y="880"/>
                    <a:pt x="1430" y="880"/>
                  </a:cubicBezTo>
                  <a:lnTo>
                    <a:pt x="1456" y="890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317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65" name="หนองบัวลำภู">
              <a:extLst>
                <a:ext uri="{FF2B5EF4-FFF2-40B4-BE49-F238E27FC236}">
                  <a16:creationId xmlns:a16="http://schemas.microsoft.com/office/drawing/2014/main" id="{1BDB242B-542F-437C-8B95-B459DBF2C584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2022" y="2054123"/>
              <a:ext cx="252382" cy="341996"/>
            </a:xfrm>
            <a:custGeom>
              <a:avLst/>
              <a:gdLst>
                <a:gd name="T0" fmla="*/ 616 w 616"/>
                <a:gd name="T1" fmla="*/ 667 h 834"/>
                <a:gd name="T2" fmla="*/ 537 w 616"/>
                <a:gd name="T3" fmla="*/ 834 h 834"/>
                <a:gd name="T4" fmla="*/ 449 w 616"/>
                <a:gd name="T5" fmla="*/ 797 h 834"/>
                <a:gd name="T6" fmla="*/ 397 w 616"/>
                <a:gd name="T7" fmla="*/ 808 h 834"/>
                <a:gd name="T8" fmla="*/ 365 w 616"/>
                <a:gd name="T9" fmla="*/ 792 h 834"/>
                <a:gd name="T10" fmla="*/ 318 w 616"/>
                <a:gd name="T11" fmla="*/ 797 h 834"/>
                <a:gd name="T12" fmla="*/ 308 w 616"/>
                <a:gd name="T13" fmla="*/ 756 h 834"/>
                <a:gd name="T14" fmla="*/ 287 w 616"/>
                <a:gd name="T15" fmla="*/ 730 h 834"/>
                <a:gd name="T16" fmla="*/ 240 w 616"/>
                <a:gd name="T17" fmla="*/ 724 h 834"/>
                <a:gd name="T18" fmla="*/ 198 w 616"/>
                <a:gd name="T19" fmla="*/ 756 h 834"/>
                <a:gd name="T20" fmla="*/ 110 w 616"/>
                <a:gd name="T21" fmla="*/ 724 h 834"/>
                <a:gd name="T22" fmla="*/ 78 w 616"/>
                <a:gd name="T23" fmla="*/ 724 h 834"/>
                <a:gd name="T24" fmla="*/ 47 w 616"/>
                <a:gd name="T25" fmla="*/ 672 h 834"/>
                <a:gd name="T26" fmla="*/ 63 w 616"/>
                <a:gd name="T27" fmla="*/ 657 h 834"/>
                <a:gd name="T28" fmla="*/ 157 w 616"/>
                <a:gd name="T29" fmla="*/ 605 h 834"/>
                <a:gd name="T30" fmla="*/ 114 w 616"/>
                <a:gd name="T31" fmla="*/ 570 h 834"/>
                <a:gd name="T32" fmla="*/ 104 w 616"/>
                <a:gd name="T33" fmla="*/ 563 h 834"/>
                <a:gd name="T34" fmla="*/ 104 w 616"/>
                <a:gd name="T35" fmla="*/ 526 h 834"/>
                <a:gd name="T36" fmla="*/ 47 w 616"/>
                <a:gd name="T37" fmla="*/ 490 h 834"/>
                <a:gd name="T38" fmla="*/ 52 w 616"/>
                <a:gd name="T39" fmla="*/ 464 h 834"/>
                <a:gd name="T40" fmla="*/ 31 w 616"/>
                <a:gd name="T41" fmla="*/ 443 h 834"/>
                <a:gd name="T42" fmla="*/ 52 w 616"/>
                <a:gd name="T43" fmla="*/ 422 h 834"/>
                <a:gd name="T44" fmla="*/ 73 w 616"/>
                <a:gd name="T45" fmla="*/ 443 h 834"/>
                <a:gd name="T46" fmla="*/ 84 w 616"/>
                <a:gd name="T47" fmla="*/ 417 h 834"/>
                <a:gd name="T48" fmla="*/ 0 w 616"/>
                <a:gd name="T49" fmla="*/ 328 h 834"/>
                <a:gd name="T50" fmla="*/ 21 w 616"/>
                <a:gd name="T51" fmla="*/ 312 h 834"/>
                <a:gd name="T52" fmla="*/ 31 w 616"/>
                <a:gd name="T53" fmla="*/ 281 h 834"/>
                <a:gd name="T54" fmla="*/ 5 w 616"/>
                <a:gd name="T55" fmla="*/ 234 h 834"/>
                <a:gd name="T56" fmla="*/ 11 w 616"/>
                <a:gd name="T57" fmla="*/ 198 h 834"/>
                <a:gd name="T58" fmla="*/ 73 w 616"/>
                <a:gd name="T59" fmla="*/ 203 h 834"/>
                <a:gd name="T60" fmla="*/ 131 w 616"/>
                <a:gd name="T61" fmla="*/ 166 h 834"/>
                <a:gd name="T62" fmla="*/ 131 w 616"/>
                <a:gd name="T63" fmla="*/ 104 h 834"/>
                <a:gd name="T64" fmla="*/ 82 w 616"/>
                <a:gd name="T65" fmla="*/ 27 h 834"/>
                <a:gd name="T66" fmla="*/ 136 w 616"/>
                <a:gd name="T67" fmla="*/ 31 h 834"/>
                <a:gd name="T68" fmla="*/ 151 w 616"/>
                <a:gd name="T69" fmla="*/ 5 h 834"/>
                <a:gd name="T70" fmla="*/ 198 w 616"/>
                <a:gd name="T71" fmla="*/ 15 h 834"/>
                <a:gd name="T72" fmla="*/ 256 w 616"/>
                <a:gd name="T73" fmla="*/ 15 h 834"/>
                <a:gd name="T74" fmla="*/ 266 w 616"/>
                <a:gd name="T75" fmla="*/ 0 h 834"/>
                <a:gd name="T76" fmla="*/ 297 w 616"/>
                <a:gd name="T77" fmla="*/ 0 h 834"/>
                <a:gd name="T78" fmla="*/ 297 w 616"/>
                <a:gd name="T79" fmla="*/ 41 h 834"/>
                <a:gd name="T80" fmla="*/ 297 w 616"/>
                <a:gd name="T81" fmla="*/ 109 h 834"/>
                <a:gd name="T82" fmla="*/ 397 w 616"/>
                <a:gd name="T83" fmla="*/ 292 h 834"/>
                <a:gd name="T84" fmla="*/ 402 w 616"/>
                <a:gd name="T85" fmla="*/ 354 h 834"/>
                <a:gd name="T86" fmla="*/ 443 w 616"/>
                <a:gd name="T87" fmla="*/ 359 h 834"/>
                <a:gd name="T88" fmla="*/ 480 w 616"/>
                <a:gd name="T89" fmla="*/ 385 h 834"/>
                <a:gd name="T90" fmla="*/ 480 w 616"/>
                <a:gd name="T91" fmla="*/ 417 h 834"/>
                <a:gd name="T92" fmla="*/ 470 w 616"/>
                <a:gd name="T93" fmla="*/ 458 h 834"/>
                <a:gd name="T94" fmla="*/ 470 w 616"/>
                <a:gd name="T95" fmla="*/ 467 h 834"/>
                <a:gd name="T96" fmla="*/ 470 w 616"/>
                <a:gd name="T97" fmla="*/ 474 h 834"/>
                <a:gd name="T98" fmla="*/ 470 w 616"/>
                <a:gd name="T99" fmla="*/ 492 h 834"/>
                <a:gd name="T100" fmla="*/ 470 w 616"/>
                <a:gd name="T101" fmla="*/ 499 h 834"/>
                <a:gd name="T102" fmla="*/ 471 w 616"/>
                <a:gd name="T103" fmla="*/ 502 h 834"/>
                <a:gd name="T104" fmla="*/ 471 w 616"/>
                <a:gd name="T105" fmla="*/ 504 h 834"/>
                <a:gd name="T106" fmla="*/ 471 w 616"/>
                <a:gd name="T107" fmla="*/ 508 h 834"/>
                <a:gd name="T108" fmla="*/ 473 w 616"/>
                <a:gd name="T109" fmla="*/ 525 h 834"/>
                <a:gd name="T110" fmla="*/ 473 w 616"/>
                <a:gd name="T111" fmla="*/ 527 h 834"/>
                <a:gd name="T112" fmla="*/ 475 w 616"/>
                <a:gd name="T113" fmla="*/ 531 h 834"/>
                <a:gd name="T114" fmla="*/ 532 w 616"/>
                <a:gd name="T115" fmla="*/ 594 h 834"/>
                <a:gd name="T116" fmla="*/ 608 w 616"/>
                <a:gd name="T117" fmla="*/ 635 h 834"/>
                <a:gd name="T118" fmla="*/ 616 w 616"/>
                <a:gd name="T119" fmla="*/ 667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16" h="834">
                  <a:moveTo>
                    <a:pt x="616" y="667"/>
                  </a:moveTo>
                  <a:cubicBezTo>
                    <a:pt x="616" y="667"/>
                    <a:pt x="543" y="834"/>
                    <a:pt x="537" y="834"/>
                  </a:cubicBezTo>
                  <a:cubicBezTo>
                    <a:pt x="532" y="834"/>
                    <a:pt x="449" y="797"/>
                    <a:pt x="449" y="797"/>
                  </a:cubicBezTo>
                  <a:cubicBezTo>
                    <a:pt x="397" y="808"/>
                    <a:pt x="397" y="808"/>
                    <a:pt x="397" y="808"/>
                  </a:cubicBezTo>
                  <a:cubicBezTo>
                    <a:pt x="365" y="792"/>
                    <a:pt x="365" y="792"/>
                    <a:pt x="365" y="792"/>
                  </a:cubicBezTo>
                  <a:cubicBezTo>
                    <a:pt x="318" y="797"/>
                    <a:pt x="318" y="797"/>
                    <a:pt x="318" y="797"/>
                  </a:cubicBezTo>
                  <a:cubicBezTo>
                    <a:pt x="308" y="756"/>
                    <a:pt x="308" y="756"/>
                    <a:pt x="308" y="756"/>
                  </a:cubicBezTo>
                  <a:cubicBezTo>
                    <a:pt x="287" y="730"/>
                    <a:pt x="287" y="730"/>
                    <a:pt x="287" y="730"/>
                  </a:cubicBezTo>
                  <a:cubicBezTo>
                    <a:pt x="240" y="724"/>
                    <a:pt x="240" y="724"/>
                    <a:pt x="240" y="724"/>
                  </a:cubicBezTo>
                  <a:cubicBezTo>
                    <a:pt x="198" y="756"/>
                    <a:pt x="198" y="756"/>
                    <a:pt x="198" y="756"/>
                  </a:cubicBezTo>
                  <a:cubicBezTo>
                    <a:pt x="110" y="724"/>
                    <a:pt x="110" y="724"/>
                    <a:pt x="110" y="724"/>
                  </a:cubicBezTo>
                  <a:cubicBezTo>
                    <a:pt x="78" y="724"/>
                    <a:pt x="78" y="724"/>
                    <a:pt x="78" y="724"/>
                  </a:cubicBezTo>
                  <a:cubicBezTo>
                    <a:pt x="47" y="672"/>
                    <a:pt x="47" y="672"/>
                    <a:pt x="47" y="672"/>
                  </a:cubicBezTo>
                  <a:cubicBezTo>
                    <a:pt x="63" y="657"/>
                    <a:pt x="63" y="657"/>
                    <a:pt x="63" y="657"/>
                  </a:cubicBezTo>
                  <a:cubicBezTo>
                    <a:pt x="157" y="605"/>
                    <a:pt x="157" y="605"/>
                    <a:pt x="157" y="605"/>
                  </a:cubicBezTo>
                  <a:cubicBezTo>
                    <a:pt x="114" y="570"/>
                    <a:pt x="114" y="570"/>
                    <a:pt x="114" y="570"/>
                  </a:cubicBezTo>
                  <a:cubicBezTo>
                    <a:pt x="104" y="563"/>
                    <a:pt x="104" y="563"/>
                    <a:pt x="104" y="563"/>
                  </a:cubicBezTo>
                  <a:cubicBezTo>
                    <a:pt x="104" y="526"/>
                    <a:pt x="104" y="526"/>
                    <a:pt x="104" y="526"/>
                  </a:cubicBezTo>
                  <a:cubicBezTo>
                    <a:pt x="47" y="490"/>
                    <a:pt x="47" y="490"/>
                    <a:pt x="47" y="490"/>
                  </a:cubicBezTo>
                  <a:cubicBezTo>
                    <a:pt x="52" y="464"/>
                    <a:pt x="52" y="464"/>
                    <a:pt x="52" y="464"/>
                  </a:cubicBezTo>
                  <a:cubicBezTo>
                    <a:pt x="31" y="443"/>
                    <a:pt x="31" y="443"/>
                    <a:pt x="31" y="443"/>
                  </a:cubicBezTo>
                  <a:cubicBezTo>
                    <a:pt x="52" y="422"/>
                    <a:pt x="52" y="422"/>
                    <a:pt x="52" y="422"/>
                  </a:cubicBezTo>
                  <a:cubicBezTo>
                    <a:pt x="73" y="443"/>
                    <a:pt x="73" y="443"/>
                    <a:pt x="73" y="443"/>
                  </a:cubicBezTo>
                  <a:cubicBezTo>
                    <a:pt x="84" y="417"/>
                    <a:pt x="84" y="417"/>
                    <a:pt x="84" y="417"/>
                  </a:cubicBezTo>
                  <a:cubicBezTo>
                    <a:pt x="0" y="328"/>
                    <a:pt x="0" y="328"/>
                    <a:pt x="0" y="328"/>
                  </a:cubicBezTo>
                  <a:cubicBezTo>
                    <a:pt x="21" y="312"/>
                    <a:pt x="21" y="312"/>
                    <a:pt x="21" y="312"/>
                  </a:cubicBezTo>
                  <a:cubicBezTo>
                    <a:pt x="31" y="281"/>
                    <a:pt x="31" y="281"/>
                    <a:pt x="31" y="281"/>
                  </a:cubicBezTo>
                  <a:cubicBezTo>
                    <a:pt x="5" y="234"/>
                    <a:pt x="5" y="234"/>
                    <a:pt x="5" y="234"/>
                  </a:cubicBezTo>
                  <a:cubicBezTo>
                    <a:pt x="11" y="198"/>
                    <a:pt x="11" y="198"/>
                    <a:pt x="11" y="198"/>
                  </a:cubicBezTo>
                  <a:cubicBezTo>
                    <a:pt x="73" y="203"/>
                    <a:pt x="73" y="203"/>
                    <a:pt x="73" y="203"/>
                  </a:cubicBezTo>
                  <a:cubicBezTo>
                    <a:pt x="131" y="166"/>
                    <a:pt x="131" y="166"/>
                    <a:pt x="131" y="166"/>
                  </a:cubicBezTo>
                  <a:cubicBezTo>
                    <a:pt x="131" y="104"/>
                    <a:pt x="131" y="104"/>
                    <a:pt x="131" y="104"/>
                  </a:cubicBezTo>
                  <a:cubicBezTo>
                    <a:pt x="82" y="27"/>
                    <a:pt x="82" y="27"/>
                    <a:pt x="82" y="27"/>
                  </a:cubicBezTo>
                  <a:cubicBezTo>
                    <a:pt x="136" y="31"/>
                    <a:pt x="136" y="31"/>
                    <a:pt x="136" y="31"/>
                  </a:cubicBezTo>
                  <a:cubicBezTo>
                    <a:pt x="151" y="5"/>
                    <a:pt x="151" y="5"/>
                    <a:pt x="151" y="5"/>
                  </a:cubicBezTo>
                  <a:cubicBezTo>
                    <a:pt x="151" y="5"/>
                    <a:pt x="193" y="15"/>
                    <a:pt x="198" y="15"/>
                  </a:cubicBezTo>
                  <a:cubicBezTo>
                    <a:pt x="256" y="15"/>
                    <a:pt x="256" y="15"/>
                    <a:pt x="256" y="15"/>
                  </a:cubicBezTo>
                  <a:cubicBezTo>
                    <a:pt x="256" y="15"/>
                    <a:pt x="261" y="0"/>
                    <a:pt x="266" y="0"/>
                  </a:cubicBezTo>
                  <a:cubicBezTo>
                    <a:pt x="297" y="0"/>
                    <a:pt x="297" y="0"/>
                    <a:pt x="297" y="0"/>
                  </a:cubicBezTo>
                  <a:cubicBezTo>
                    <a:pt x="297" y="41"/>
                    <a:pt x="297" y="41"/>
                    <a:pt x="297" y="41"/>
                  </a:cubicBezTo>
                  <a:cubicBezTo>
                    <a:pt x="297" y="41"/>
                    <a:pt x="292" y="104"/>
                    <a:pt x="297" y="109"/>
                  </a:cubicBezTo>
                  <a:cubicBezTo>
                    <a:pt x="303" y="114"/>
                    <a:pt x="397" y="292"/>
                    <a:pt x="397" y="292"/>
                  </a:cubicBezTo>
                  <a:cubicBezTo>
                    <a:pt x="402" y="354"/>
                    <a:pt x="402" y="354"/>
                    <a:pt x="402" y="354"/>
                  </a:cubicBezTo>
                  <a:cubicBezTo>
                    <a:pt x="402" y="354"/>
                    <a:pt x="438" y="359"/>
                    <a:pt x="443" y="359"/>
                  </a:cubicBezTo>
                  <a:cubicBezTo>
                    <a:pt x="449" y="359"/>
                    <a:pt x="480" y="385"/>
                    <a:pt x="480" y="385"/>
                  </a:cubicBezTo>
                  <a:cubicBezTo>
                    <a:pt x="480" y="417"/>
                    <a:pt x="480" y="417"/>
                    <a:pt x="480" y="417"/>
                  </a:cubicBezTo>
                  <a:cubicBezTo>
                    <a:pt x="470" y="458"/>
                    <a:pt x="470" y="458"/>
                    <a:pt x="470" y="458"/>
                  </a:cubicBezTo>
                  <a:cubicBezTo>
                    <a:pt x="470" y="458"/>
                    <a:pt x="470" y="462"/>
                    <a:pt x="470" y="467"/>
                  </a:cubicBezTo>
                  <a:cubicBezTo>
                    <a:pt x="470" y="469"/>
                    <a:pt x="470" y="471"/>
                    <a:pt x="470" y="474"/>
                  </a:cubicBezTo>
                  <a:cubicBezTo>
                    <a:pt x="470" y="479"/>
                    <a:pt x="470" y="486"/>
                    <a:pt x="470" y="492"/>
                  </a:cubicBezTo>
                  <a:cubicBezTo>
                    <a:pt x="470" y="494"/>
                    <a:pt x="470" y="497"/>
                    <a:pt x="470" y="499"/>
                  </a:cubicBezTo>
                  <a:cubicBezTo>
                    <a:pt x="471" y="500"/>
                    <a:pt x="471" y="501"/>
                    <a:pt x="471" y="502"/>
                  </a:cubicBezTo>
                  <a:cubicBezTo>
                    <a:pt x="471" y="502"/>
                    <a:pt x="471" y="503"/>
                    <a:pt x="471" y="504"/>
                  </a:cubicBezTo>
                  <a:cubicBezTo>
                    <a:pt x="471" y="505"/>
                    <a:pt x="471" y="506"/>
                    <a:pt x="471" y="508"/>
                  </a:cubicBezTo>
                  <a:cubicBezTo>
                    <a:pt x="471" y="514"/>
                    <a:pt x="472" y="521"/>
                    <a:pt x="473" y="525"/>
                  </a:cubicBezTo>
                  <a:cubicBezTo>
                    <a:pt x="473" y="526"/>
                    <a:pt x="473" y="526"/>
                    <a:pt x="473" y="527"/>
                  </a:cubicBezTo>
                  <a:cubicBezTo>
                    <a:pt x="474" y="529"/>
                    <a:pt x="474" y="531"/>
                    <a:pt x="475" y="531"/>
                  </a:cubicBezTo>
                  <a:cubicBezTo>
                    <a:pt x="480" y="537"/>
                    <a:pt x="532" y="594"/>
                    <a:pt x="532" y="594"/>
                  </a:cubicBezTo>
                  <a:cubicBezTo>
                    <a:pt x="608" y="635"/>
                    <a:pt x="608" y="635"/>
                    <a:pt x="608" y="635"/>
                  </a:cubicBezTo>
                  <a:lnTo>
                    <a:pt x="616" y="667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55" name="หนองคาย">
              <a:extLst>
                <a:ext uri="{FF2B5EF4-FFF2-40B4-BE49-F238E27FC236}">
                  <a16:creationId xmlns:a16="http://schemas.microsoft.com/office/drawing/2014/main" id="{7841FD22-FC3E-4190-8808-A6B9923A1D0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9454" y="1816372"/>
              <a:ext cx="490133" cy="265184"/>
            </a:xfrm>
            <a:custGeom>
              <a:avLst/>
              <a:gdLst>
                <a:gd name="T0" fmla="*/ 1190 w 1194"/>
                <a:gd name="T1" fmla="*/ 415 h 653"/>
                <a:gd name="T2" fmla="*/ 1179 w 1194"/>
                <a:gd name="T3" fmla="*/ 434 h 653"/>
                <a:gd name="T4" fmla="*/ 1106 w 1194"/>
                <a:gd name="T5" fmla="*/ 450 h 653"/>
                <a:gd name="T6" fmla="*/ 986 w 1194"/>
                <a:gd name="T7" fmla="*/ 413 h 653"/>
                <a:gd name="T8" fmla="*/ 892 w 1194"/>
                <a:gd name="T9" fmla="*/ 382 h 653"/>
                <a:gd name="T10" fmla="*/ 824 w 1194"/>
                <a:gd name="T11" fmla="*/ 372 h 653"/>
                <a:gd name="T12" fmla="*/ 798 w 1194"/>
                <a:gd name="T13" fmla="*/ 450 h 653"/>
                <a:gd name="T14" fmla="*/ 709 w 1194"/>
                <a:gd name="T15" fmla="*/ 419 h 653"/>
                <a:gd name="T16" fmla="*/ 704 w 1194"/>
                <a:gd name="T17" fmla="*/ 492 h 653"/>
                <a:gd name="T18" fmla="*/ 652 w 1194"/>
                <a:gd name="T19" fmla="*/ 570 h 653"/>
                <a:gd name="T20" fmla="*/ 574 w 1194"/>
                <a:gd name="T21" fmla="*/ 653 h 653"/>
                <a:gd name="T22" fmla="*/ 516 w 1194"/>
                <a:gd name="T23" fmla="*/ 653 h 653"/>
                <a:gd name="T24" fmla="*/ 485 w 1194"/>
                <a:gd name="T25" fmla="*/ 570 h 653"/>
                <a:gd name="T26" fmla="*/ 355 w 1194"/>
                <a:gd name="T27" fmla="*/ 512 h 653"/>
                <a:gd name="T28" fmla="*/ 292 w 1194"/>
                <a:gd name="T29" fmla="*/ 419 h 653"/>
                <a:gd name="T30" fmla="*/ 209 w 1194"/>
                <a:gd name="T31" fmla="*/ 346 h 653"/>
                <a:gd name="T32" fmla="*/ 83 w 1194"/>
                <a:gd name="T33" fmla="*/ 283 h 653"/>
                <a:gd name="T34" fmla="*/ 5 w 1194"/>
                <a:gd name="T35" fmla="*/ 222 h 653"/>
                <a:gd name="T36" fmla="*/ 0 w 1194"/>
                <a:gd name="T37" fmla="*/ 153 h 653"/>
                <a:gd name="T38" fmla="*/ 39 w 1194"/>
                <a:gd name="T39" fmla="*/ 80 h 653"/>
                <a:gd name="T40" fmla="*/ 61 w 1194"/>
                <a:gd name="T41" fmla="*/ 92 h 653"/>
                <a:gd name="T42" fmla="*/ 105 w 1194"/>
                <a:gd name="T43" fmla="*/ 144 h 653"/>
                <a:gd name="T44" fmla="*/ 205 w 1194"/>
                <a:gd name="T45" fmla="*/ 232 h 653"/>
                <a:gd name="T46" fmla="*/ 337 w 1194"/>
                <a:gd name="T47" fmla="*/ 308 h 653"/>
                <a:gd name="T48" fmla="*/ 489 w 1194"/>
                <a:gd name="T49" fmla="*/ 376 h 653"/>
                <a:gd name="T50" fmla="*/ 501 w 1194"/>
                <a:gd name="T51" fmla="*/ 432 h 653"/>
                <a:gd name="T52" fmla="*/ 561 w 1194"/>
                <a:gd name="T53" fmla="*/ 448 h 653"/>
                <a:gd name="T54" fmla="*/ 585 w 1194"/>
                <a:gd name="T55" fmla="*/ 396 h 653"/>
                <a:gd name="T56" fmla="*/ 629 w 1194"/>
                <a:gd name="T57" fmla="*/ 344 h 653"/>
                <a:gd name="T58" fmla="*/ 841 w 1194"/>
                <a:gd name="T59" fmla="*/ 308 h 653"/>
                <a:gd name="T60" fmla="*/ 893 w 1194"/>
                <a:gd name="T61" fmla="*/ 188 h 653"/>
                <a:gd name="T62" fmla="*/ 977 w 1194"/>
                <a:gd name="T63" fmla="*/ 40 h 653"/>
                <a:gd name="T64" fmla="*/ 1095 w 1194"/>
                <a:gd name="T65" fmla="*/ 1 h 653"/>
                <a:gd name="T66" fmla="*/ 1090 w 1194"/>
                <a:gd name="T67" fmla="*/ 48 h 653"/>
                <a:gd name="T68" fmla="*/ 1142 w 1194"/>
                <a:gd name="T69" fmla="*/ 137 h 653"/>
                <a:gd name="T70" fmla="*/ 1132 w 1194"/>
                <a:gd name="T71" fmla="*/ 246 h 653"/>
                <a:gd name="T72" fmla="*/ 1179 w 1194"/>
                <a:gd name="T73" fmla="*/ 252 h 653"/>
                <a:gd name="T74" fmla="*/ 1183 w 1194"/>
                <a:gd name="T75" fmla="*/ 290 h 653"/>
                <a:gd name="T76" fmla="*/ 1194 w 1194"/>
                <a:gd name="T77" fmla="*/ 398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94" h="653">
                  <a:moveTo>
                    <a:pt x="1194" y="398"/>
                  </a:moveTo>
                  <a:cubicBezTo>
                    <a:pt x="1194" y="400"/>
                    <a:pt x="1192" y="407"/>
                    <a:pt x="1190" y="415"/>
                  </a:cubicBezTo>
                  <a:cubicBezTo>
                    <a:pt x="1181" y="433"/>
                    <a:pt x="1181" y="433"/>
                    <a:pt x="1181" y="433"/>
                  </a:cubicBezTo>
                  <a:cubicBezTo>
                    <a:pt x="1180" y="434"/>
                    <a:pt x="1179" y="434"/>
                    <a:pt x="1179" y="434"/>
                  </a:cubicBezTo>
                  <a:cubicBezTo>
                    <a:pt x="1173" y="434"/>
                    <a:pt x="1153" y="408"/>
                    <a:pt x="1142" y="413"/>
                  </a:cubicBezTo>
                  <a:cubicBezTo>
                    <a:pt x="1132" y="419"/>
                    <a:pt x="1106" y="450"/>
                    <a:pt x="1106" y="450"/>
                  </a:cubicBezTo>
                  <a:cubicBezTo>
                    <a:pt x="1038" y="382"/>
                    <a:pt x="1038" y="382"/>
                    <a:pt x="1038" y="382"/>
                  </a:cubicBezTo>
                  <a:cubicBezTo>
                    <a:pt x="986" y="413"/>
                    <a:pt x="986" y="413"/>
                    <a:pt x="986" y="413"/>
                  </a:cubicBezTo>
                  <a:cubicBezTo>
                    <a:pt x="986" y="413"/>
                    <a:pt x="975" y="445"/>
                    <a:pt x="960" y="450"/>
                  </a:cubicBezTo>
                  <a:cubicBezTo>
                    <a:pt x="944" y="455"/>
                    <a:pt x="892" y="382"/>
                    <a:pt x="892" y="382"/>
                  </a:cubicBezTo>
                  <a:cubicBezTo>
                    <a:pt x="840" y="387"/>
                    <a:pt x="840" y="387"/>
                    <a:pt x="840" y="387"/>
                  </a:cubicBezTo>
                  <a:cubicBezTo>
                    <a:pt x="824" y="372"/>
                    <a:pt x="824" y="372"/>
                    <a:pt x="824" y="372"/>
                  </a:cubicBezTo>
                  <a:cubicBezTo>
                    <a:pt x="814" y="424"/>
                    <a:pt x="814" y="424"/>
                    <a:pt x="814" y="424"/>
                  </a:cubicBezTo>
                  <a:cubicBezTo>
                    <a:pt x="798" y="450"/>
                    <a:pt x="798" y="450"/>
                    <a:pt x="798" y="450"/>
                  </a:cubicBezTo>
                  <a:cubicBezTo>
                    <a:pt x="746" y="398"/>
                    <a:pt x="746" y="398"/>
                    <a:pt x="746" y="398"/>
                  </a:cubicBezTo>
                  <a:cubicBezTo>
                    <a:pt x="709" y="419"/>
                    <a:pt x="709" y="419"/>
                    <a:pt x="709" y="419"/>
                  </a:cubicBezTo>
                  <a:cubicBezTo>
                    <a:pt x="683" y="466"/>
                    <a:pt x="683" y="466"/>
                    <a:pt x="683" y="466"/>
                  </a:cubicBezTo>
                  <a:cubicBezTo>
                    <a:pt x="704" y="492"/>
                    <a:pt x="704" y="492"/>
                    <a:pt x="704" y="492"/>
                  </a:cubicBezTo>
                  <a:cubicBezTo>
                    <a:pt x="683" y="570"/>
                    <a:pt x="683" y="570"/>
                    <a:pt x="683" y="570"/>
                  </a:cubicBezTo>
                  <a:cubicBezTo>
                    <a:pt x="652" y="570"/>
                    <a:pt x="652" y="570"/>
                    <a:pt x="652" y="570"/>
                  </a:cubicBezTo>
                  <a:cubicBezTo>
                    <a:pt x="631" y="627"/>
                    <a:pt x="631" y="627"/>
                    <a:pt x="631" y="627"/>
                  </a:cubicBezTo>
                  <a:cubicBezTo>
                    <a:pt x="574" y="653"/>
                    <a:pt x="574" y="653"/>
                    <a:pt x="574" y="653"/>
                  </a:cubicBezTo>
                  <a:cubicBezTo>
                    <a:pt x="553" y="638"/>
                    <a:pt x="553" y="638"/>
                    <a:pt x="553" y="638"/>
                  </a:cubicBezTo>
                  <a:cubicBezTo>
                    <a:pt x="553" y="638"/>
                    <a:pt x="522" y="653"/>
                    <a:pt x="516" y="653"/>
                  </a:cubicBezTo>
                  <a:cubicBezTo>
                    <a:pt x="511" y="653"/>
                    <a:pt x="464" y="632"/>
                    <a:pt x="464" y="632"/>
                  </a:cubicBezTo>
                  <a:cubicBezTo>
                    <a:pt x="485" y="570"/>
                    <a:pt x="485" y="570"/>
                    <a:pt x="485" y="570"/>
                  </a:cubicBezTo>
                  <a:cubicBezTo>
                    <a:pt x="422" y="518"/>
                    <a:pt x="422" y="518"/>
                    <a:pt x="422" y="518"/>
                  </a:cubicBezTo>
                  <a:cubicBezTo>
                    <a:pt x="355" y="512"/>
                    <a:pt x="355" y="512"/>
                    <a:pt x="355" y="512"/>
                  </a:cubicBezTo>
                  <a:cubicBezTo>
                    <a:pt x="334" y="450"/>
                    <a:pt x="334" y="450"/>
                    <a:pt x="334" y="450"/>
                  </a:cubicBezTo>
                  <a:cubicBezTo>
                    <a:pt x="292" y="419"/>
                    <a:pt x="292" y="419"/>
                    <a:pt x="292" y="419"/>
                  </a:cubicBezTo>
                  <a:cubicBezTo>
                    <a:pt x="292" y="382"/>
                    <a:pt x="292" y="382"/>
                    <a:pt x="292" y="382"/>
                  </a:cubicBezTo>
                  <a:cubicBezTo>
                    <a:pt x="209" y="346"/>
                    <a:pt x="209" y="346"/>
                    <a:pt x="209" y="346"/>
                  </a:cubicBezTo>
                  <a:cubicBezTo>
                    <a:pt x="151" y="273"/>
                    <a:pt x="151" y="273"/>
                    <a:pt x="151" y="273"/>
                  </a:cubicBezTo>
                  <a:cubicBezTo>
                    <a:pt x="83" y="283"/>
                    <a:pt x="83" y="283"/>
                    <a:pt x="83" y="283"/>
                  </a:cubicBezTo>
                  <a:cubicBezTo>
                    <a:pt x="36" y="231"/>
                    <a:pt x="36" y="231"/>
                    <a:pt x="36" y="231"/>
                  </a:cubicBezTo>
                  <a:cubicBezTo>
                    <a:pt x="5" y="222"/>
                    <a:pt x="5" y="222"/>
                    <a:pt x="5" y="222"/>
                  </a:cubicBezTo>
                  <a:cubicBezTo>
                    <a:pt x="0" y="220"/>
                    <a:pt x="0" y="220"/>
                    <a:pt x="0" y="220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42" y="132"/>
                    <a:pt x="42" y="132"/>
                    <a:pt x="42" y="132"/>
                  </a:cubicBezTo>
                  <a:cubicBezTo>
                    <a:pt x="39" y="80"/>
                    <a:pt x="39" y="80"/>
                    <a:pt x="39" y="80"/>
                  </a:cubicBezTo>
                  <a:cubicBezTo>
                    <a:pt x="53" y="80"/>
                    <a:pt x="53" y="80"/>
                    <a:pt x="53" y="80"/>
                  </a:cubicBezTo>
                  <a:cubicBezTo>
                    <a:pt x="61" y="92"/>
                    <a:pt x="61" y="92"/>
                    <a:pt x="61" y="92"/>
                  </a:cubicBezTo>
                  <a:cubicBezTo>
                    <a:pt x="105" y="100"/>
                    <a:pt x="105" y="100"/>
                    <a:pt x="105" y="100"/>
                  </a:cubicBezTo>
                  <a:cubicBezTo>
                    <a:pt x="105" y="144"/>
                    <a:pt x="105" y="144"/>
                    <a:pt x="105" y="144"/>
                  </a:cubicBezTo>
                  <a:cubicBezTo>
                    <a:pt x="110" y="148"/>
                    <a:pt x="110" y="148"/>
                    <a:pt x="110" y="148"/>
                  </a:cubicBezTo>
                  <a:cubicBezTo>
                    <a:pt x="205" y="232"/>
                    <a:pt x="205" y="232"/>
                    <a:pt x="205" y="232"/>
                  </a:cubicBezTo>
                  <a:cubicBezTo>
                    <a:pt x="257" y="240"/>
                    <a:pt x="257" y="240"/>
                    <a:pt x="257" y="240"/>
                  </a:cubicBezTo>
                  <a:cubicBezTo>
                    <a:pt x="337" y="308"/>
                    <a:pt x="337" y="308"/>
                    <a:pt x="337" y="308"/>
                  </a:cubicBezTo>
                  <a:cubicBezTo>
                    <a:pt x="489" y="328"/>
                    <a:pt x="489" y="328"/>
                    <a:pt x="489" y="328"/>
                  </a:cubicBezTo>
                  <a:cubicBezTo>
                    <a:pt x="489" y="376"/>
                    <a:pt x="489" y="376"/>
                    <a:pt x="489" y="376"/>
                  </a:cubicBezTo>
                  <a:cubicBezTo>
                    <a:pt x="461" y="432"/>
                    <a:pt x="461" y="432"/>
                    <a:pt x="461" y="432"/>
                  </a:cubicBezTo>
                  <a:cubicBezTo>
                    <a:pt x="501" y="432"/>
                    <a:pt x="501" y="432"/>
                    <a:pt x="501" y="432"/>
                  </a:cubicBezTo>
                  <a:cubicBezTo>
                    <a:pt x="537" y="468"/>
                    <a:pt x="537" y="468"/>
                    <a:pt x="537" y="468"/>
                  </a:cubicBezTo>
                  <a:cubicBezTo>
                    <a:pt x="561" y="448"/>
                    <a:pt x="561" y="448"/>
                    <a:pt x="561" y="448"/>
                  </a:cubicBezTo>
                  <a:cubicBezTo>
                    <a:pt x="545" y="416"/>
                    <a:pt x="545" y="416"/>
                    <a:pt x="545" y="416"/>
                  </a:cubicBezTo>
                  <a:cubicBezTo>
                    <a:pt x="585" y="396"/>
                    <a:pt x="585" y="396"/>
                    <a:pt x="585" y="396"/>
                  </a:cubicBezTo>
                  <a:cubicBezTo>
                    <a:pt x="617" y="376"/>
                    <a:pt x="617" y="376"/>
                    <a:pt x="617" y="376"/>
                  </a:cubicBezTo>
                  <a:cubicBezTo>
                    <a:pt x="629" y="344"/>
                    <a:pt x="629" y="344"/>
                    <a:pt x="629" y="344"/>
                  </a:cubicBezTo>
                  <a:cubicBezTo>
                    <a:pt x="781" y="276"/>
                    <a:pt x="781" y="276"/>
                    <a:pt x="781" y="276"/>
                  </a:cubicBezTo>
                  <a:cubicBezTo>
                    <a:pt x="841" y="308"/>
                    <a:pt x="841" y="308"/>
                    <a:pt x="841" y="308"/>
                  </a:cubicBezTo>
                  <a:cubicBezTo>
                    <a:pt x="893" y="268"/>
                    <a:pt x="893" y="268"/>
                    <a:pt x="893" y="268"/>
                  </a:cubicBezTo>
                  <a:cubicBezTo>
                    <a:pt x="893" y="188"/>
                    <a:pt x="893" y="188"/>
                    <a:pt x="893" y="188"/>
                  </a:cubicBezTo>
                  <a:cubicBezTo>
                    <a:pt x="957" y="120"/>
                    <a:pt x="957" y="120"/>
                    <a:pt x="957" y="120"/>
                  </a:cubicBezTo>
                  <a:cubicBezTo>
                    <a:pt x="977" y="40"/>
                    <a:pt x="977" y="40"/>
                    <a:pt x="977" y="40"/>
                  </a:cubicBezTo>
                  <a:cubicBezTo>
                    <a:pt x="1092" y="0"/>
                    <a:pt x="1092" y="0"/>
                    <a:pt x="1092" y="0"/>
                  </a:cubicBezTo>
                  <a:cubicBezTo>
                    <a:pt x="1095" y="1"/>
                    <a:pt x="1095" y="1"/>
                    <a:pt x="1095" y="1"/>
                  </a:cubicBezTo>
                  <a:cubicBezTo>
                    <a:pt x="1048" y="38"/>
                    <a:pt x="1048" y="38"/>
                    <a:pt x="1048" y="38"/>
                  </a:cubicBezTo>
                  <a:cubicBezTo>
                    <a:pt x="1090" y="48"/>
                    <a:pt x="1090" y="48"/>
                    <a:pt x="1090" y="48"/>
                  </a:cubicBezTo>
                  <a:cubicBezTo>
                    <a:pt x="1137" y="100"/>
                    <a:pt x="1137" y="100"/>
                    <a:pt x="1137" y="100"/>
                  </a:cubicBezTo>
                  <a:cubicBezTo>
                    <a:pt x="1142" y="137"/>
                    <a:pt x="1142" y="137"/>
                    <a:pt x="1142" y="137"/>
                  </a:cubicBezTo>
                  <a:cubicBezTo>
                    <a:pt x="1106" y="168"/>
                    <a:pt x="1106" y="168"/>
                    <a:pt x="1106" y="168"/>
                  </a:cubicBezTo>
                  <a:cubicBezTo>
                    <a:pt x="1132" y="246"/>
                    <a:pt x="1132" y="246"/>
                    <a:pt x="1132" y="246"/>
                  </a:cubicBezTo>
                  <a:cubicBezTo>
                    <a:pt x="1162" y="250"/>
                    <a:pt x="1162" y="250"/>
                    <a:pt x="1162" y="250"/>
                  </a:cubicBezTo>
                  <a:cubicBezTo>
                    <a:pt x="1179" y="252"/>
                    <a:pt x="1179" y="252"/>
                    <a:pt x="1179" y="252"/>
                  </a:cubicBezTo>
                  <a:cubicBezTo>
                    <a:pt x="1179" y="288"/>
                    <a:pt x="1179" y="288"/>
                    <a:pt x="1179" y="288"/>
                  </a:cubicBezTo>
                  <a:cubicBezTo>
                    <a:pt x="1183" y="290"/>
                    <a:pt x="1183" y="290"/>
                    <a:pt x="1183" y="290"/>
                  </a:cubicBezTo>
                  <a:cubicBezTo>
                    <a:pt x="1179" y="304"/>
                    <a:pt x="1179" y="304"/>
                    <a:pt x="1179" y="304"/>
                  </a:cubicBezTo>
                  <a:cubicBezTo>
                    <a:pt x="1179" y="304"/>
                    <a:pt x="1194" y="393"/>
                    <a:pt x="1194" y="398"/>
                  </a:cubicBezTo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317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79" name="ศรีสะเกษ">
              <a:extLst>
                <a:ext uri="{FF2B5EF4-FFF2-40B4-BE49-F238E27FC236}">
                  <a16:creationId xmlns:a16="http://schemas.microsoft.com/office/drawing/2014/main" id="{C173509A-8A5E-410E-AACF-837C06C183CD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6987" y="2847845"/>
              <a:ext cx="341996" cy="457213"/>
            </a:xfrm>
            <a:custGeom>
              <a:avLst/>
              <a:gdLst>
                <a:gd name="T0" fmla="*/ 803 w 835"/>
                <a:gd name="T1" fmla="*/ 918 h 1123"/>
                <a:gd name="T2" fmla="*/ 819 w 835"/>
                <a:gd name="T3" fmla="*/ 1017 h 1123"/>
                <a:gd name="T4" fmla="*/ 766 w 835"/>
                <a:gd name="T5" fmla="*/ 1047 h 1123"/>
                <a:gd name="T6" fmla="*/ 698 w 835"/>
                <a:gd name="T7" fmla="*/ 1043 h 1123"/>
                <a:gd name="T8" fmla="*/ 622 w 835"/>
                <a:gd name="T9" fmla="*/ 1055 h 1123"/>
                <a:gd name="T10" fmla="*/ 562 w 835"/>
                <a:gd name="T11" fmla="*/ 1115 h 1123"/>
                <a:gd name="T12" fmla="*/ 494 w 835"/>
                <a:gd name="T13" fmla="*/ 1115 h 1123"/>
                <a:gd name="T14" fmla="*/ 382 w 835"/>
                <a:gd name="T15" fmla="*/ 1095 h 1123"/>
                <a:gd name="T16" fmla="*/ 290 w 835"/>
                <a:gd name="T17" fmla="*/ 1095 h 1123"/>
                <a:gd name="T18" fmla="*/ 246 w 835"/>
                <a:gd name="T19" fmla="*/ 1079 h 1123"/>
                <a:gd name="T20" fmla="*/ 206 w 835"/>
                <a:gd name="T21" fmla="*/ 1087 h 1123"/>
                <a:gd name="T22" fmla="*/ 154 w 835"/>
                <a:gd name="T23" fmla="*/ 1123 h 1123"/>
                <a:gd name="T24" fmla="*/ 120 w 835"/>
                <a:gd name="T25" fmla="*/ 1085 h 1123"/>
                <a:gd name="T26" fmla="*/ 110 w 835"/>
                <a:gd name="T27" fmla="*/ 970 h 1123"/>
                <a:gd name="T28" fmla="*/ 131 w 835"/>
                <a:gd name="T29" fmla="*/ 902 h 1123"/>
                <a:gd name="T30" fmla="*/ 78 w 835"/>
                <a:gd name="T31" fmla="*/ 777 h 1123"/>
                <a:gd name="T32" fmla="*/ 0 w 835"/>
                <a:gd name="T33" fmla="*/ 683 h 1123"/>
                <a:gd name="T34" fmla="*/ 58 w 835"/>
                <a:gd name="T35" fmla="*/ 563 h 1123"/>
                <a:gd name="T36" fmla="*/ 73 w 835"/>
                <a:gd name="T37" fmla="*/ 417 h 1123"/>
                <a:gd name="T38" fmla="*/ 58 w 835"/>
                <a:gd name="T39" fmla="*/ 313 h 1123"/>
                <a:gd name="T40" fmla="*/ 167 w 835"/>
                <a:gd name="T41" fmla="*/ 187 h 1123"/>
                <a:gd name="T42" fmla="*/ 99 w 835"/>
                <a:gd name="T43" fmla="*/ 151 h 1123"/>
                <a:gd name="T44" fmla="*/ 73 w 835"/>
                <a:gd name="T45" fmla="*/ 141 h 1123"/>
                <a:gd name="T46" fmla="*/ 84 w 835"/>
                <a:gd name="T47" fmla="*/ 109 h 1123"/>
                <a:gd name="T48" fmla="*/ 157 w 835"/>
                <a:gd name="T49" fmla="*/ 21 h 1123"/>
                <a:gd name="T50" fmla="*/ 192 w 835"/>
                <a:gd name="T51" fmla="*/ 7 h 1123"/>
                <a:gd name="T52" fmla="*/ 198 w 835"/>
                <a:gd name="T53" fmla="*/ 52 h 1123"/>
                <a:gd name="T54" fmla="*/ 292 w 835"/>
                <a:gd name="T55" fmla="*/ 135 h 1123"/>
                <a:gd name="T56" fmla="*/ 386 w 835"/>
                <a:gd name="T57" fmla="*/ 214 h 1123"/>
                <a:gd name="T58" fmla="*/ 428 w 835"/>
                <a:gd name="T59" fmla="*/ 250 h 1123"/>
                <a:gd name="T60" fmla="*/ 444 w 835"/>
                <a:gd name="T61" fmla="*/ 255 h 1123"/>
                <a:gd name="T62" fmla="*/ 584 w 835"/>
                <a:gd name="T63" fmla="*/ 297 h 1123"/>
                <a:gd name="T64" fmla="*/ 702 w 835"/>
                <a:gd name="T65" fmla="*/ 332 h 1123"/>
                <a:gd name="T66" fmla="*/ 715 w 835"/>
                <a:gd name="T67" fmla="*/ 386 h 1123"/>
                <a:gd name="T68" fmla="*/ 689 w 835"/>
                <a:gd name="T69" fmla="*/ 459 h 1123"/>
                <a:gd name="T70" fmla="*/ 694 w 835"/>
                <a:gd name="T71" fmla="*/ 568 h 1123"/>
                <a:gd name="T72" fmla="*/ 809 w 835"/>
                <a:gd name="T73" fmla="*/ 641 h 1123"/>
                <a:gd name="T74" fmla="*/ 835 w 835"/>
                <a:gd name="T75" fmla="*/ 782 h 1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35" h="1123">
                  <a:moveTo>
                    <a:pt x="835" y="834"/>
                  </a:moveTo>
                  <a:cubicBezTo>
                    <a:pt x="803" y="918"/>
                    <a:pt x="803" y="918"/>
                    <a:pt x="803" y="918"/>
                  </a:cubicBezTo>
                  <a:cubicBezTo>
                    <a:pt x="835" y="959"/>
                    <a:pt x="835" y="959"/>
                    <a:pt x="835" y="959"/>
                  </a:cubicBezTo>
                  <a:cubicBezTo>
                    <a:pt x="819" y="1017"/>
                    <a:pt x="819" y="1017"/>
                    <a:pt x="819" y="1017"/>
                  </a:cubicBezTo>
                  <a:cubicBezTo>
                    <a:pt x="824" y="1043"/>
                    <a:pt x="824" y="1043"/>
                    <a:pt x="824" y="1043"/>
                  </a:cubicBezTo>
                  <a:cubicBezTo>
                    <a:pt x="766" y="1047"/>
                    <a:pt x="766" y="1047"/>
                    <a:pt x="766" y="1047"/>
                  </a:cubicBezTo>
                  <a:cubicBezTo>
                    <a:pt x="766" y="1047"/>
                    <a:pt x="730" y="1071"/>
                    <a:pt x="730" y="1067"/>
                  </a:cubicBezTo>
                  <a:cubicBezTo>
                    <a:pt x="730" y="1063"/>
                    <a:pt x="698" y="1043"/>
                    <a:pt x="698" y="1043"/>
                  </a:cubicBezTo>
                  <a:cubicBezTo>
                    <a:pt x="698" y="1043"/>
                    <a:pt x="678" y="1067"/>
                    <a:pt x="674" y="1067"/>
                  </a:cubicBezTo>
                  <a:cubicBezTo>
                    <a:pt x="670" y="1067"/>
                    <a:pt x="622" y="1055"/>
                    <a:pt x="622" y="1055"/>
                  </a:cubicBezTo>
                  <a:cubicBezTo>
                    <a:pt x="594" y="1115"/>
                    <a:pt x="594" y="1115"/>
                    <a:pt x="594" y="1115"/>
                  </a:cubicBezTo>
                  <a:cubicBezTo>
                    <a:pt x="594" y="1115"/>
                    <a:pt x="566" y="1119"/>
                    <a:pt x="562" y="1115"/>
                  </a:cubicBezTo>
                  <a:cubicBezTo>
                    <a:pt x="558" y="1111"/>
                    <a:pt x="522" y="1079"/>
                    <a:pt x="522" y="1079"/>
                  </a:cubicBezTo>
                  <a:cubicBezTo>
                    <a:pt x="494" y="1115"/>
                    <a:pt x="494" y="1115"/>
                    <a:pt x="494" y="1115"/>
                  </a:cubicBezTo>
                  <a:cubicBezTo>
                    <a:pt x="458" y="1095"/>
                    <a:pt x="458" y="1095"/>
                    <a:pt x="458" y="1095"/>
                  </a:cubicBezTo>
                  <a:cubicBezTo>
                    <a:pt x="382" y="1095"/>
                    <a:pt x="382" y="1095"/>
                    <a:pt x="382" y="1095"/>
                  </a:cubicBezTo>
                  <a:cubicBezTo>
                    <a:pt x="326" y="1059"/>
                    <a:pt x="326" y="1059"/>
                    <a:pt x="326" y="1059"/>
                  </a:cubicBezTo>
                  <a:cubicBezTo>
                    <a:pt x="290" y="1095"/>
                    <a:pt x="290" y="1095"/>
                    <a:pt x="290" y="1095"/>
                  </a:cubicBezTo>
                  <a:cubicBezTo>
                    <a:pt x="259" y="1083"/>
                    <a:pt x="259" y="1083"/>
                    <a:pt x="259" y="1083"/>
                  </a:cubicBezTo>
                  <a:cubicBezTo>
                    <a:pt x="246" y="1079"/>
                    <a:pt x="246" y="1079"/>
                    <a:pt x="246" y="1079"/>
                  </a:cubicBezTo>
                  <a:cubicBezTo>
                    <a:pt x="222" y="1111"/>
                    <a:pt x="222" y="1111"/>
                    <a:pt x="222" y="1111"/>
                  </a:cubicBezTo>
                  <a:cubicBezTo>
                    <a:pt x="206" y="1087"/>
                    <a:pt x="206" y="1087"/>
                    <a:pt x="206" y="1087"/>
                  </a:cubicBezTo>
                  <a:cubicBezTo>
                    <a:pt x="178" y="1087"/>
                    <a:pt x="178" y="1087"/>
                    <a:pt x="178" y="1087"/>
                  </a:cubicBezTo>
                  <a:cubicBezTo>
                    <a:pt x="154" y="1123"/>
                    <a:pt x="154" y="1123"/>
                    <a:pt x="154" y="1123"/>
                  </a:cubicBezTo>
                  <a:cubicBezTo>
                    <a:pt x="128" y="1123"/>
                    <a:pt x="128" y="1123"/>
                    <a:pt x="128" y="1123"/>
                  </a:cubicBezTo>
                  <a:cubicBezTo>
                    <a:pt x="120" y="1085"/>
                    <a:pt x="120" y="1085"/>
                    <a:pt x="120" y="1085"/>
                  </a:cubicBezTo>
                  <a:cubicBezTo>
                    <a:pt x="131" y="996"/>
                    <a:pt x="131" y="996"/>
                    <a:pt x="131" y="996"/>
                  </a:cubicBezTo>
                  <a:cubicBezTo>
                    <a:pt x="110" y="970"/>
                    <a:pt x="110" y="970"/>
                    <a:pt x="110" y="970"/>
                  </a:cubicBezTo>
                  <a:cubicBezTo>
                    <a:pt x="110" y="928"/>
                    <a:pt x="110" y="928"/>
                    <a:pt x="110" y="928"/>
                  </a:cubicBezTo>
                  <a:cubicBezTo>
                    <a:pt x="131" y="902"/>
                    <a:pt x="131" y="902"/>
                    <a:pt x="131" y="902"/>
                  </a:cubicBezTo>
                  <a:cubicBezTo>
                    <a:pt x="131" y="813"/>
                    <a:pt x="131" y="813"/>
                    <a:pt x="131" y="813"/>
                  </a:cubicBezTo>
                  <a:cubicBezTo>
                    <a:pt x="78" y="777"/>
                    <a:pt x="78" y="777"/>
                    <a:pt x="78" y="777"/>
                  </a:cubicBezTo>
                  <a:cubicBezTo>
                    <a:pt x="78" y="714"/>
                    <a:pt x="78" y="714"/>
                    <a:pt x="78" y="714"/>
                  </a:cubicBezTo>
                  <a:cubicBezTo>
                    <a:pt x="0" y="683"/>
                    <a:pt x="0" y="683"/>
                    <a:pt x="0" y="683"/>
                  </a:cubicBezTo>
                  <a:cubicBezTo>
                    <a:pt x="0" y="652"/>
                    <a:pt x="0" y="652"/>
                    <a:pt x="0" y="652"/>
                  </a:cubicBezTo>
                  <a:cubicBezTo>
                    <a:pt x="58" y="563"/>
                    <a:pt x="58" y="563"/>
                    <a:pt x="58" y="563"/>
                  </a:cubicBezTo>
                  <a:cubicBezTo>
                    <a:pt x="94" y="459"/>
                    <a:pt x="94" y="459"/>
                    <a:pt x="94" y="459"/>
                  </a:cubicBezTo>
                  <a:cubicBezTo>
                    <a:pt x="73" y="417"/>
                    <a:pt x="73" y="417"/>
                    <a:pt x="73" y="417"/>
                  </a:cubicBezTo>
                  <a:cubicBezTo>
                    <a:pt x="68" y="344"/>
                    <a:pt x="68" y="344"/>
                    <a:pt x="68" y="344"/>
                  </a:cubicBezTo>
                  <a:cubicBezTo>
                    <a:pt x="58" y="313"/>
                    <a:pt x="58" y="313"/>
                    <a:pt x="58" y="313"/>
                  </a:cubicBezTo>
                  <a:cubicBezTo>
                    <a:pt x="105" y="219"/>
                    <a:pt x="105" y="219"/>
                    <a:pt x="105" y="219"/>
                  </a:cubicBezTo>
                  <a:cubicBezTo>
                    <a:pt x="167" y="187"/>
                    <a:pt x="167" y="187"/>
                    <a:pt x="167" y="187"/>
                  </a:cubicBezTo>
                  <a:cubicBezTo>
                    <a:pt x="167" y="187"/>
                    <a:pt x="141" y="151"/>
                    <a:pt x="131" y="151"/>
                  </a:cubicBezTo>
                  <a:cubicBezTo>
                    <a:pt x="99" y="151"/>
                    <a:pt x="99" y="151"/>
                    <a:pt x="99" y="151"/>
                  </a:cubicBezTo>
                  <a:cubicBezTo>
                    <a:pt x="84" y="161"/>
                    <a:pt x="84" y="161"/>
                    <a:pt x="84" y="161"/>
                  </a:cubicBezTo>
                  <a:cubicBezTo>
                    <a:pt x="73" y="141"/>
                    <a:pt x="73" y="141"/>
                    <a:pt x="73" y="141"/>
                  </a:cubicBezTo>
                  <a:cubicBezTo>
                    <a:pt x="75" y="136"/>
                    <a:pt x="75" y="136"/>
                    <a:pt x="75" y="136"/>
                  </a:cubicBezTo>
                  <a:cubicBezTo>
                    <a:pt x="84" y="109"/>
                    <a:pt x="84" y="109"/>
                    <a:pt x="84" y="109"/>
                  </a:cubicBezTo>
                  <a:cubicBezTo>
                    <a:pt x="124" y="60"/>
                    <a:pt x="124" y="60"/>
                    <a:pt x="124" y="60"/>
                  </a:cubicBezTo>
                  <a:cubicBezTo>
                    <a:pt x="157" y="21"/>
                    <a:pt x="157" y="21"/>
                    <a:pt x="157" y="21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92" y="7"/>
                    <a:pt x="192" y="7"/>
                    <a:pt x="192" y="7"/>
                  </a:cubicBezTo>
                  <a:cubicBezTo>
                    <a:pt x="198" y="21"/>
                    <a:pt x="198" y="21"/>
                    <a:pt x="198" y="21"/>
                  </a:cubicBezTo>
                  <a:cubicBezTo>
                    <a:pt x="198" y="52"/>
                    <a:pt x="198" y="52"/>
                    <a:pt x="198" y="52"/>
                  </a:cubicBezTo>
                  <a:cubicBezTo>
                    <a:pt x="244" y="92"/>
                    <a:pt x="244" y="92"/>
                    <a:pt x="244" y="92"/>
                  </a:cubicBezTo>
                  <a:cubicBezTo>
                    <a:pt x="292" y="135"/>
                    <a:pt x="292" y="135"/>
                    <a:pt x="292" y="135"/>
                  </a:cubicBezTo>
                  <a:cubicBezTo>
                    <a:pt x="298" y="177"/>
                    <a:pt x="298" y="177"/>
                    <a:pt x="298" y="177"/>
                  </a:cubicBezTo>
                  <a:cubicBezTo>
                    <a:pt x="386" y="214"/>
                    <a:pt x="386" y="214"/>
                    <a:pt x="386" y="214"/>
                  </a:cubicBezTo>
                  <a:cubicBezTo>
                    <a:pt x="417" y="214"/>
                    <a:pt x="417" y="214"/>
                    <a:pt x="417" y="214"/>
                  </a:cubicBezTo>
                  <a:cubicBezTo>
                    <a:pt x="428" y="250"/>
                    <a:pt x="428" y="250"/>
                    <a:pt x="428" y="250"/>
                  </a:cubicBezTo>
                  <a:cubicBezTo>
                    <a:pt x="444" y="252"/>
                    <a:pt x="444" y="252"/>
                    <a:pt x="444" y="252"/>
                  </a:cubicBezTo>
                  <a:cubicBezTo>
                    <a:pt x="444" y="255"/>
                    <a:pt x="444" y="255"/>
                    <a:pt x="444" y="255"/>
                  </a:cubicBezTo>
                  <a:cubicBezTo>
                    <a:pt x="506" y="287"/>
                    <a:pt x="506" y="287"/>
                    <a:pt x="506" y="287"/>
                  </a:cubicBezTo>
                  <a:cubicBezTo>
                    <a:pt x="584" y="297"/>
                    <a:pt x="584" y="297"/>
                    <a:pt x="584" y="297"/>
                  </a:cubicBezTo>
                  <a:cubicBezTo>
                    <a:pt x="652" y="297"/>
                    <a:pt x="652" y="297"/>
                    <a:pt x="652" y="297"/>
                  </a:cubicBezTo>
                  <a:cubicBezTo>
                    <a:pt x="702" y="332"/>
                    <a:pt x="702" y="332"/>
                    <a:pt x="702" y="332"/>
                  </a:cubicBezTo>
                  <a:cubicBezTo>
                    <a:pt x="704" y="334"/>
                    <a:pt x="704" y="334"/>
                    <a:pt x="704" y="334"/>
                  </a:cubicBezTo>
                  <a:cubicBezTo>
                    <a:pt x="715" y="386"/>
                    <a:pt x="715" y="386"/>
                    <a:pt x="715" y="386"/>
                  </a:cubicBezTo>
                  <a:cubicBezTo>
                    <a:pt x="673" y="417"/>
                    <a:pt x="673" y="417"/>
                    <a:pt x="673" y="417"/>
                  </a:cubicBezTo>
                  <a:cubicBezTo>
                    <a:pt x="673" y="417"/>
                    <a:pt x="689" y="453"/>
                    <a:pt x="689" y="459"/>
                  </a:cubicBezTo>
                  <a:cubicBezTo>
                    <a:pt x="689" y="464"/>
                    <a:pt x="673" y="490"/>
                    <a:pt x="673" y="490"/>
                  </a:cubicBezTo>
                  <a:cubicBezTo>
                    <a:pt x="694" y="568"/>
                    <a:pt x="694" y="568"/>
                    <a:pt x="694" y="568"/>
                  </a:cubicBezTo>
                  <a:cubicBezTo>
                    <a:pt x="756" y="589"/>
                    <a:pt x="756" y="589"/>
                    <a:pt x="756" y="589"/>
                  </a:cubicBezTo>
                  <a:cubicBezTo>
                    <a:pt x="809" y="641"/>
                    <a:pt x="809" y="641"/>
                    <a:pt x="809" y="641"/>
                  </a:cubicBezTo>
                  <a:cubicBezTo>
                    <a:pt x="793" y="714"/>
                    <a:pt x="793" y="714"/>
                    <a:pt x="793" y="714"/>
                  </a:cubicBezTo>
                  <a:cubicBezTo>
                    <a:pt x="793" y="714"/>
                    <a:pt x="835" y="777"/>
                    <a:pt x="835" y="782"/>
                  </a:cubicBezTo>
                  <a:lnTo>
                    <a:pt x="835" y="834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87" name="สุรินทร์">
              <a:extLst>
                <a:ext uri="{FF2B5EF4-FFF2-40B4-BE49-F238E27FC236}">
                  <a16:creationId xmlns:a16="http://schemas.microsoft.com/office/drawing/2014/main" id="{AC7B3B0C-6C1A-4326-B033-8476BFDC4DB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6198" y="2880765"/>
              <a:ext cx="358455" cy="431609"/>
            </a:xfrm>
            <a:custGeom>
              <a:avLst/>
              <a:gdLst>
                <a:gd name="T0" fmla="*/ 840 w 876"/>
                <a:gd name="T1" fmla="*/ 731 h 1057"/>
                <a:gd name="T2" fmla="*/ 819 w 876"/>
                <a:gd name="T3" fmla="*/ 846 h 1057"/>
                <a:gd name="T4" fmla="*/ 840 w 876"/>
                <a:gd name="T5" fmla="*/ 914 h 1057"/>
                <a:gd name="T6" fmla="*/ 837 w 876"/>
                <a:gd name="T7" fmla="*/ 1041 h 1057"/>
                <a:gd name="T8" fmla="*/ 787 w 876"/>
                <a:gd name="T9" fmla="*/ 1021 h 1057"/>
                <a:gd name="T10" fmla="*/ 743 w 876"/>
                <a:gd name="T11" fmla="*/ 1029 h 1057"/>
                <a:gd name="T12" fmla="*/ 699 w 876"/>
                <a:gd name="T13" fmla="*/ 1045 h 1057"/>
                <a:gd name="T14" fmla="*/ 655 w 876"/>
                <a:gd name="T15" fmla="*/ 1025 h 1057"/>
                <a:gd name="T16" fmla="*/ 567 w 876"/>
                <a:gd name="T17" fmla="*/ 1001 h 1057"/>
                <a:gd name="T18" fmla="*/ 547 w 876"/>
                <a:gd name="T19" fmla="*/ 1009 h 1057"/>
                <a:gd name="T20" fmla="*/ 531 w 876"/>
                <a:gd name="T21" fmla="*/ 957 h 1057"/>
                <a:gd name="T22" fmla="*/ 483 w 876"/>
                <a:gd name="T23" fmla="*/ 961 h 1057"/>
                <a:gd name="T24" fmla="*/ 447 w 876"/>
                <a:gd name="T25" fmla="*/ 985 h 1057"/>
                <a:gd name="T26" fmla="*/ 431 w 876"/>
                <a:gd name="T27" fmla="*/ 965 h 1057"/>
                <a:gd name="T28" fmla="*/ 379 w 876"/>
                <a:gd name="T29" fmla="*/ 989 h 1057"/>
                <a:gd name="T30" fmla="*/ 323 w 876"/>
                <a:gd name="T31" fmla="*/ 1017 h 1057"/>
                <a:gd name="T32" fmla="*/ 271 w 876"/>
                <a:gd name="T33" fmla="*/ 1029 h 1057"/>
                <a:gd name="T34" fmla="*/ 107 w 876"/>
                <a:gd name="T35" fmla="*/ 1057 h 1057"/>
                <a:gd name="T36" fmla="*/ 104 w 876"/>
                <a:gd name="T37" fmla="*/ 976 h 1057"/>
                <a:gd name="T38" fmla="*/ 104 w 876"/>
                <a:gd name="T39" fmla="*/ 893 h 1057"/>
                <a:gd name="T40" fmla="*/ 151 w 876"/>
                <a:gd name="T41" fmla="*/ 710 h 1057"/>
                <a:gd name="T42" fmla="*/ 182 w 876"/>
                <a:gd name="T43" fmla="*/ 606 h 1057"/>
                <a:gd name="T44" fmla="*/ 292 w 876"/>
                <a:gd name="T45" fmla="*/ 455 h 1057"/>
                <a:gd name="T46" fmla="*/ 282 w 876"/>
                <a:gd name="T47" fmla="*/ 241 h 1057"/>
                <a:gd name="T48" fmla="*/ 313 w 876"/>
                <a:gd name="T49" fmla="*/ 121 h 1057"/>
                <a:gd name="T50" fmla="*/ 266 w 876"/>
                <a:gd name="T51" fmla="*/ 158 h 1057"/>
                <a:gd name="T52" fmla="*/ 172 w 876"/>
                <a:gd name="T53" fmla="*/ 163 h 1057"/>
                <a:gd name="T54" fmla="*/ 42 w 876"/>
                <a:gd name="T55" fmla="*/ 100 h 1057"/>
                <a:gd name="T56" fmla="*/ 0 w 876"/>
                <a:gd name="T57" fmla="*/ 53 h 1057"/>
                <a:gd name="T58" fmla="*/ 109 w 876"/>
                <a:gd name="T59" fmla="*/ 22 h 1057"/>
                <a:gd name="T60" fmla="*/ 254 w 876"/>
                <a:gd name="T61" fmla="*/ 59 h 1057"/>
                <a:gd name="T62" fmla="*/ 275 w 876"/>
                <a:gd name="T63" fmla="*/ 30 h 1057"/>
                <a:gd name="T64" fmla="*/ 313 w 876"/>
                <a:gd name="T65" fmla="*/ 22 h 1057"/>
                <a:gd name="T66" fmla="*/ 412 w 876"/>
                <a:gd name="T67" fmla="*/ 22 h 1057"/>
                <a:gd name="T68" fmla="*/ 495 w 876"/>
                <a:gd name="T69" fmla="*/ 38 h 1057"/>
                <a:gd name="T70" fmla="*/ 647 w 876"/>
                <a:gd name="T71" fmla="*/ 12 h 1057"/>
                <a:gd name="T72" fmla="*/ 704 w 876"/>
                <a:gd name="T73" fmla="*/ 32 h 1057"/>
                <a:gd name="T74" fmla="*/ 784 w 876"/>
                <a:gd name="T75" fmla="*/ 54 h 1057"/>
                <a:gd name="T76" fmla="*/ 793 w 876"/>
                <a:gd name="T77" fmla="*/ 79 h 1057"/>
                <a:gd name="T78" fmla="*/ 840 w 876"/>
                <a:gd name="T79" fmla="*/ 69 h 1057"/>
                <a:gd name="T80" fmla="*/ 814 w 876"/>
                <a:gd name="T81" fmla="*/ 137 h 1057"/>
                <a:gd name="T82" fmla="*/ 777 w 876"/>
                <a:gd name="T83" fmla="*/ 262 h 1057"/>
                <a:gd name="T84" fmla="*/ 803 w 876"/>
                <a:gd name="T85" fmla="*/ 377 h 1057"/>
                <a:gd name="T86" fmla="*/ 709 w 876"/>
                <a:gd name="T87" fmla="*/ 570 h 1057"/>
                <a:gd name="T88" fmla="*/ 787 w 876"/>
                <a:gd name="T89" fmla="*/ 632 h 10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76" h="1057">
                  <a:moveTo>
                    <a:pt x="787" y="695"/>
                  </a:moveTo>
                  <a:cubicBezTo>
                    <a:pt x="840" y="731"/>
                    <a:pt x="840" y="731"/>
                    <a:pt x="840" y="731"/>
                  </a:cubicBezTo>
                  <a:cubicBezTo>
                    <a:pt x="840" y="820"/>
                    <a:pt x="840" y="820"/>
                    <a:pt x="840" y="820"/>
                  </a:cubicBezTo>
                  <a:cubicBezTo>
                    <a:pt x="819" y="846"/>
                    <a:pt x="819" y="846"/>
                    <a:pt x="819" y="846"/>
                  </a:cubicBezTo>
                  <a:cubicBezTo>
                    <a:pt x="819" y="888"/>
                    <a:pt x="819" y="888"/>
                    <a:pt x="819" y="888"/>
                  </a:cubicBezTo>
                  <a:cubicBezTo>
                    <a:pt x="840" y="914"/>
                    <a:pt x="840" y="914"/>
                    <a:pt x="840" y="914"/>
                  </a:cubicBezTo>
                  <a:cubicBezTo>
                    <a:pt x="829" y="1003"/>
                    <a:pt x="829" y="1003"/>
                    <a:pt x="829" y="1003"/>
                  </a:cubicBezTo>
                  <a:cubicBezTo>
                    <a:pt x="837" y="1041"/>
                    <a:pt x="837" y="1041"/>
                    <a:pt x="837" y="1041"/>
                  </a:cubicBezTo>
                  <a:cubicBezTo>
                    <a:pt x="803" y="1041"/>
                    <a:pt x="803" y="1041"/>
                    <a:pt x="803" y="1041"/>
                  </a:cubicBezTo>
                  <a:cubicBezTo>
                    <a:pt x="787" y="1021"/>
                    <a:pt x="787" y="1021"/>
                    <a:pt x="787" y="1021"/>
                  </a:cubicBezTo>
                  <a:cubicBezTo>
                    <a:pt x="779" y="1029"/>
                    <a:pt x="779" y="1029"/>
                    <a:pt x="779" y="1029"/>
                  </a:cubicBezTo>
                  <a:cubicBezTo>
                    <a:pt x="743" y="1029"/>
                    <a:pt x="743" y="1029"/>
                    <a:pt x="743" y="1029"/>
                  </a:cubicBezTo>
                  <a:cubicBezTo>
                    <a:pt x="743" y="1049"/>
                    <a:pt x="743" y="1049"/>
                    <a:pt x="743" y="1049"/>
                  </a:cubicBezTo>
                  <a:cubicBezTo>
                    <a:pt x="699" y="1045"/>
                    <a:pt x="699" y="1045"/>
                    <a:pt x="699" y="1045"/>
                  </a:cubicBezTo>
                  <a:cubicBezTo>
                    <a:pt x="671" y="1017"/>
                    <a:pt x="671" y="1017"/>
                    <a:pt x="671" y="1017"/>
                  </a:cubicBezTo>
                  <a:cubicBezTo>
                    <a:pt x="655" y="1025"/>
                    <a:pt x="655" y="1025"/>
                    <a:pt x="655" y="1025"/>
                  </a:cubicBezTo>
                  <a:cubicBezTo>
                    <a:pt x="611" y="1025"/>
                    <a:pt x="611" y="1025"/>
                    <a:pt x="611" y="1025"/>
                  </a:cubicBezTo>
                  <a:cubicBezTo>
                    <a:pt x="567" y="1001"/>
                    <a:pt x="567" y="1001"/>
                    <a:pt x="567" y="1001"/>
                  </a:cubicBezTo>
                  <a:cubicBezTo>
                    <a:pt x="551" y="993"/>
                    <a:pt x="551" y="993"/>
                    <a:pt x="551" y="993"/>
                  </a:cubicBezTo>
                  <a:cubicBezTo>
                    <a:pt x="547" y="1009"/>
                    <a:pt x="547" y="1009"/>
                    <a:pt x="547" y="1009"/>
                  </a:cubicBezTo>
                  <a:cubicBezTo>
                    <a:pt x="531" y="1005"/>
                    <a:pt x="531" y="1005"/>
                    <a:pt x="531" y="1005"/>
                  </a:cubicBezTo>
                  <a:cubicBezTo>
                    <a:pt x="531" y="957"/>
                    <a:pt x="531" y="957"/>
                    <a:pt x="531" y="957"/>
                  </a:cubicBezTo>
                  <a:cubicBezTo>
                    <a:pt x="495" y="953"/>
                    <a:pt x="495" y="953"/>
                    <a:pt x="495" y="953"/>
                  </a:cubicBezTo>
                  <a:cubicBezTo>
                    <a:pt x="483" y="961"/>
                    <a:pt x="483" y="961"/>
                    <a:pt x="483" y="961"/>
                  </a:cubicBezTo>
                  <a:cubicBezTo>
                    <a:pt x="479" y="985"/>
                    <a:pt x="479" y="985"/>
                    <a:pt x="479" y="985"/>
                  </a:cubicBezTo>
                  <a:cubicBezTo>
                    <a:pt x="447" y="985"/>
                    <a:pt x="447" y="985"/>
                    <a:pt x="447" y="985"/>
                  </a:cubicBezTo>
                  <a:cubicBezTo>
                    <a:pt x="431" y="965"/>
                    <a:pt x="431" y="965"/>
                    <a:pt x="431" y="965"/>
                  </a:cubicBezTo>
                  <a:cubicBezTo>
                    <a:pt x="431" y="965"/>
                    <a:pt x="431" y="965"/>
                    <a:pt x="431" y="965"/>
                  </a:cubicBezTo>
                  <a:cubicBezTo>
                    <a:pt x="403" y="961"/>
                    <a:pt x="403" y="961"/>
                    <a:pt x="403" y="961"/>
                  </a:cubicBezTo>
                  <a:cubicBezTo>
                    <a:pt x="403" y="961"/>
                    <a:pt x="383" y="989"/>
                    <a:pt x="379" y="989"/>
                  </a:cubicBezTo>
                  <a:cubicBezTo>
                    <a:pt x="351" y="989"/>
                    <a:pt x="351" y="989"/>
                    <a:pt x="351" y="989"/>
                  </a:cubicBezTo>
                  <a:cubicBezTo>
                    <a:pt x="323" y="1017"/>
                    <a:pt x="323" y="1017"/>
                    <a:pt x="323" y="1017"/>
                  </a:cubicBezTo>
                  <a:cubicBezTo>
                    <a:pt x="291" y="997"/>
                    <a:pt x="291" y="997"/>
                    <a:pt x="291" y="997"/>
                  </a:cubicBezTo>
                  <a:cubicBezTo>
                    <a:pt x="271" y="1029"/>
                    <a:pt x="271" y="1029"/>
                    <a:pt x="271" y="1029"/>
                  </a:cubicBezTo>
                  <a:cubicBezTo>
                    <a:pt x="139" y="1029"/>
                    <a:pt x="139" y="1029"/>
                    <a:pt x="139" y="1029"/>
                  </a:cubicBezTo>
                  <a:cubicBezTo>
                    <a:pt x="107" y="1057"/>
                    <a:pt x="107" y="1057"/>
                    <a:pt x="107" y="1057"/>
                  </a:cubicBezTo>
                  <a:cubicBezTo>
                    <a:pt x="104" y="1055"/>
                    <a:pt x="104" y="1055"/>
                    <a:pt x="104" y="1055"/>
                  </a:cubicBezTo>
                  <a:cubicBezTo>
                    <a:pt x="104" y="976"/>
                    <a:pt x="104" y="976"/>
                    <a:pt x="104" y="976"/>
                  </a:cubicBezTo>
                  <a:cubicBezTo>
                    <a:pt x="125" y="945"/>
                    <a:pt x="125" y="945"/>
                    <a:pt x="125" y="945"/>
                  </a:cubicBezTo>
                  <a:cubicBezTo>
                    <a:pt x="104" y="893"/>
                    <a:pt x="104" y="893"/>
                    <a:pt x="104" y="893"/>
                  </a:cubicBezTo>
                  <a:cubicBezTo>
                    <a:pt x="104" y="783"/>
                    <a:pt x="104" y="783"/>
                    <a:pt x="104" y="783"/>
                  </a:cubicBezTo>
                  <a:cubicBezTo>
                    <a:pt x="151" y="710"/>
                    <a:pt x="151" y="710"/>
                    <a:pt x="151" y="710"/>
                  </a:cubicBezTo>
                  <a:cubicBezTo>
                    <a:pt x="151" y="648"/>
                    <a:pt x="151" y="648"/>
                    <a:pt x="151" y="648"/>
                  </a:cubicBezTo>
                  <a:cubicBezTo>
                    <a:pt x="182" y="606"/>
                    <a:pt x="182" y="606"/>
                    <a:pt x="182" y="606"/>
                  </a:cubicBezTo>
                  <a:cubicBezTo>
                    <a:pt x="261" y="549"/>
                    <a:pt x="261" y="549"/>
                    <a:pt x="261" y="549"/>
                  </a:cubicBezTo>
                  <a:cubicBezTo>
                    <a:pt x="292" y="455"/>
                    <a:pt x="292" y="455"/>
                    <a:pt x="292" y="455"/>
                  </a:cubicBezTo>
                  <a:cubicBezTo>
                    <a:pt x="276" y="408"/>
                    <a:pt x="276" y="408"/>
                    <a:pt x="276" y="408"/>
                  </a:cubicBezTo>
                  <a:cubicBezTo>
                    <a:pt x="282" y="241"/>
                    <a:pt x="282" y="241"/>
                    <a:pt x="282" y="241"/>
                  </a:cubicBezTo>
                  <a:cubicBezTo>
                    <a:pt x="355" y="168"/>
                    <a:pt x="355" y="168"/>
                    <a:pt x="355" y="168"/>
                  </a:cubicBezTo>
                  <a:cubicBezTo>
                    <a:pt x="313" y="121"/>
                    <a:pt x="313" y="121"/>
                    <a:pt x="313" y="121"/>
                  </a:cubicBezTo>
                  <a:cubicBezTo>
                    <a:pt x="297" y="152"/>
                    <a:pt x="297" y="152"/>
                    <a:pt x="297" y="152"/>
                  </a:cubicBezTo>
                  <a:cubicBezTo>
                    <a:pt x="266" y="158"/>
                    <a:pt x="266" y="158"/>
                    <a:pt x="266" y="158"/>
                  </a:cubicBezTo>
                  <a:cubicBezTo>
                    <a:pt x="229" y="121"/>
                    <a:pt x="229" y="121"/>
                    <a:pt x="229" y="121"/>
                  </a:cubicBezTo>
                  <a:cubicBezTo>
                    <a:pt x="172" y="163"/>
                    <a:pt x="172" y="163"/>
                    <a:pt x="172" y="163"/>
                  </a:cubicBezTo>
                  <a:cubicBezTo>
                    <a:pt x="115" y="142"/>
                    <a:pt x="115" y="142"/>
                    <a:pt x="115" y="142"/>
                  </a:cubicBezTo>
                  <a:cubicBezTo>
                    <a:pt x="42" y="100"/>
                    <a:pt x="42" y="100"/>
                    <a:pt x="42" y="100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09" y="22"/>
                    <a:pt x="109" y="22"/>
                    <a:pt x="109" y="22"/>
                  </a:cubicBezTo>
                  <a:cubicBezTo>
                    <a:pt x="193" y="64"/>
                    <a:pt x="193" y="64"/>
                    <a:pt x="193" y="64"/>
                  </a:cubicBezTo>
                  <a:cubicBezTo>
                    <a:pt x="254" y="59"/>
                    <a:pt x="254" y="59"/>
                    <a:pt x="254" y="59"/>
                  </a:cubicBezTo>
                  <a:cubicBezTo>
                    <a:pt x="255" y="59"/>
                    <a:pt x="255" y="59"/>
                    <a:pt x="255" y="59"/>
                  </a:cubicBezTo>
                  <a:cubicBezTo>
                    <a:pt x="275" y="30"/>
                    <a:pt x="275" y="30"/>
                    <a:pt x="275" y="30"/>
                  </a:cubicBezTo>
                  <a:cubicBezTo>
                    <a:pt x="275" y="30"/>
                    <a:pt x="275" y="30"/>
                    <a:pt x="275" y="30"/>
                  </a:cubicBezTo>
                  <a:cubicBezTo>
                    <a:pt x="313" y="22"/>
                    <a:pt x="313" y="22"/>
                    <a:pt x="313" y="22"/>
                  </a:cubicBezTo>
                  <a:cubicBezTo>
                    <a:pt x="375" y="48"/>
                    <a:pt x="375" y="48"/>
                    <a:pt x="375" y="48"/>
                  </a:cubicBezTo>
                  <a:cubicBezTo>
                    <a:pt x="412" y="22"/>
                    <a:pt x="412" y="22"/>
                    <a:pt x="412" y="22"/>
                  </a:cubicBezTo>
                  <a:cubicBezTo>
                    <a:pt x="443" y="12"/>
                    <a:pt x="443" y="12"/>
                    <a:pt x="443" y="12"/>
                  </a:cubicBezTo>
                  <a:cubicBezTo>
                    <a:pt x="495" y="38"/>
                    <a:pt x="495" y="38"/>
                    <a:pt x="495" y="38"/>
                  </a:cubicBezTo>
                  <a:cubicBezTo>
                    <a:pt x="605" y="38"/>
                    <a:pt x="605" y="38"/>
                    <a:pt x="605" y="38"/>
                  </a:cubicBezTo>
                  <a:cubicBezTo>
                    <a:pt x="647" y="12"/>
                    <a:pt x="647" y="12"/>
                    <a:pt x="647" y="12"/>
                  </a:cubicBezTo>
                  <a:cubicBezTo>
                    <a:pt x="683" y="12"/>
                    <a:pt x="683" y="12"/>
                    <a:pt x="683" y="12"/>
                  </a:cubicBezTo>
                  <a:cubicBezTo>
                    <a:pt x="704" y="32"/>
                    <a:pt x="704" y="32"/>
                    <a:pt x="704" y="32"/>
                  </a:cubicBezTo>
                  <a:cubicBezTo>
                    <a:pt x="751" y="64"/>
                    <a:pt x="751" y="64"/>
                    <a:pt x="751" y="64"/>
                  </a:cubicBezTo>
                  <a:cubicBezTo>
                    <a:pt x="784" y="54"/>
                    <a:pt x="784" y="54"/>
                    <a:pt x="784" y="54"/>
                  </a:cubicBezTo>
                  <a:cubicBezTo>
                    <a:pt x="782" y="59"/>
                    <a:pt x="782" y="59"/>
                    <a:pt x="782" y="59"/>
                  </a:cubicBezTo>
                  <a:cubicBezTo>
                    <a:pt x="793" y="79"/>
                    <a:pt x="793" y="79"/>
                    <a:pt x="793" y="79"/>
                  </a:cubicBezTo>
                  <a:cubicBezTo>
                    <a:pt x="808" y="69"/>
                    <a:pt x="808" y="69"/>
                    <a:pt x="808" y="69"/>
                  </a:cubicBezTo>
                  <a:cubicBezTo>
                    <a:pt x="840" y="69"/>
                    <a:pt x="840" y="69"/>
                    <a:pt x="840" y="69"/>
                  </a:cubicBezTo>
                  <a:cubicBezTo>
                    <a:pt x="850" y="69"/>
                    <a:pt x="876" y="105"/>
                    <a:pt x="876" y="105"/>
                  </a:cubicBezTo>
                  <a:cubicBezTo>
                    <a:pt x="814" y="137"/>
                    <a:pt x="814" y="137"/>
                    <a:pt x="814" y="137"/>
                  </a:cubicBezTo>
                  <a:cubicBezTo>
                    <a:pt x="767" y="231"/>
                    <a:pt x="767" y="231"/>
                    <a:pt x="767" y="231"/>
                  </a:cubicBezTo>
                  <a:cubicBezTo>
                    <a:pt x="777" y="262"/>
                    <a:pt x="777" y="262"/>
                    <a:pt x="777" y="262"/>
                  </a:cubicBezTo>
                  <a:cubicBezTo>
                    <a:pt x="782" y="335"/>
                    <a:pt x="782" y="335"/>
                    <a:pt x="782" y="335"/>
                  </a:cubicBezTo>
                  <a:cubicBezTo>
                    <a:pt x="803" y="377"/>
                    <a:pt x="803" y="377"/>
                    <a:pt x="803" y="377"/>
                  </a:cubicBezTo>
                  <a:cubicBezTo>
                    <a:pt x="767" y="481"/>
                    <a:pt x="767" y="481"/>
                    <a:pt x="767" y="481"/>
                  </a:cubicBezTo>
                  <a:cubicBezTo>
                    <a:pt x="709" y="570"/>
                    <a:pt x="709" y="570"/>
                    <a:pt x="709" y="570"/>
                  </a:cubicBezTo>
                  <a:cubicBezTo>
                    <a:pt x="709" y="601"/>
                    <a:pt x="709" y="601"/>
                    <a:pt x="709" y="601"/>
                  </a:cubicBezTo>
                  <a:cubicBezTo>
                    <a:pt x="787" y="632"/>
                    <a:pt x="787" y="632"/>
                    <a:pt x="787" y="632"/>
                  </a:cubicBezTo>
                  <a:lnTo>
                    <a:pt x="787" y="695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59" name="สกลนคร">
              <a:extLst>
                <a:ext uri="{FF2B5EF4-FFF2-40B4-BE49-F238E27FC236}">
                  <a16:creationId xmlns:a16="http://schemas.microsoft.com/office/drawing/2014/main" id="{A5939DFF-E4CA-4D77-A12F-AD83BABFE45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4722" y="1904157"/>
              <a:ext cx="422466" cy="488304"/>
            </a:xfrm>
            <a:custGeom>
              <a:avLst/>
              <a:gdLst>
                <a:gd name="T0" fmla="*/ 991 w 1032"/>
                <a:gd name="T1" fmla="*/ 840 h 1200"/>
                <a:gd name="T2" fmla="*/ 980 w 1032"/>
                <a:gd name="T3" fmla="*/ 897 h 1200"/>
                <a:gd name="T4" fmla="*/ 996 w 1032"/>
                <a:gd name="T5" fmla="*/ 960 h 1200"/>
                <a:gd name="T6" fmla="*/ 975 w 1032"/>
                <a:gd name="T7" fmla="*/ 995 h 1200"/>
                <a:gd name="T8" fmla="*/ 928 w 1032"/>
                <a:gd name="T9" fmla="*/ 1049 h 1200"/>
                <a:gd name="T10" fmla="*/ 871 w 1032"/>
                <a:gd name="T11" fmla="*/ 1095 h 1200"/>
                <a:gd name="T12" fmla="*/ 793 w 1032"/>
                <a:gd name="T13" fmla="*/ 1101 h 1200"/>
                <a:gd name="T14" fmla="*/ 756 w 1032"/>
                <a:gd name="T15" fmla="*/ 1106 h 1200"/>
                <a:gd name="T16" fmla="*/ 725 w 1032"/>
                <a:gd name="T17" fmla="*/ 1163 h 1200"/>
                <a:gd name="T18" fmla="*/ 667 w 1032"/>
                <a:gd name="T19" fmla="*/ 1132 h 1200"/>
                <a:gd name="T20" fmla="*/ 615 w 1032"/>
                <a:gd name="T21" fmla="*/ 1200 h 1200"/>
                <a:gd name="T22" fmla="*/ 506 w 1032"/>
                <a:gd name="T23" fmla="*/ 1116 h 1200"/>
                <a:gd name="T24" fmla="*/ 464 w 1032"/>
                <a:gd name="T25" fmla="*/ 1043 h 1200"/>
                <a:gd name="T26" fmla="*/ 412 w 1032"/>
                <a:gd name="T27" fmla="*/ 1012 h 1200"/>
                <a:gd name="T28" fmla="*/ 396 w 1032"/>
                <a:gd name="T29" fmla="*/ 965 h 1200"/>
                <a:gd name="T30" fmla="*/ 347 w 1032"/>
                <a:gd name="T31" fmla="*/ 968 h 1200"/>
                <a:gd name="T32" fmla="*/ 360 w 1032"/>
                <a:gd name="T33" fmla="*/ 897 h 1200"/>
                <a:gd name="T34" fmla="*/ 297 w 1032"/>
                <a:gd name="T35" fmla="*/ 829 h 1200"/>
                <a:gd name="T36" fmla="*/ 182 w 1032"/>
                <a:gd name="T37" fmla="*/ 777 h 1200"/>
                <a:gd name="T38" fmla="*/ 99 w 1032"/>
                <a:gd name="T39" fmla="*/ 772 h 1200"/>
                <a:gd name="T40" fmla="*/ 89 w 1032"/>
                <a:gd name="T41" fmla="*/ 766 h 1200"/>
                <a:gd name="T42" fmla="*/ 21 w 1032"/>
                <a:gd name="T43" fmla="*/ 746 h 1200"/>
                <a:gd name="T44" fmla="*/ 26 w 1032"/>
                <a:gd name="T45" fmla="*/ 647 h 1200"/>
                <a:gd name="T46" fmla="*/ 15 w 1032"/>
                <a:gd name="T47" fmla="*/ 590 h 1200"/>
                <a:gd name="T48" fmla="*/ 88 w 1032"/>
                <a:gd name="T49" fmla="*/ 454 h 1200"/>
                <a:gd name="T50" fmla="*/ 135 w 1032"/>
                <a:gd name="T51" fmla="*/ 423 h 1200"/>
                <a:gd name="T52" fmla="*/ 99 w 1032"/>
                <a:gd name="T53" fmla="*/ 266 h 1200"/>
                <a:gd name="T54" fmla="*/ 131 w 1032"/>
                <a:gd name="T55" fmla="*/ 200 h 1200"/>
                <a:gd name="T56" fmla="*/ 120 w 1032"/>
                <a:gd name="T57" fmla="*/ 89 h 1200"/>
                <a:gd name="T58" fmla="*/ 161 w 1032"/>
                <a:gd name="T59" fmla="*/ 94 h 1200"/>
                <a:gd name="T60" fmla="*/ 214 w 1032"/>
                <a:gd name="T61" fmla="*/ 68 h 1200"/>
                <a:gd name="T62" fmla="*/ 234 w 1032"/>
                <a:gd name="T63" fmla="*/ 0 h 1200"/>
                <a:gd name="T64" fmla="*/ 323 w 1032"/>
                <a:gd name="T65" fmla="*/ 89 h 1200"/>
                <a:gd name="T66" fmla="*/ 365 w 1032"/>
                <a:gd name="T67" fmla="*/ 115 h 1200"/>
                <a:gd name="T68" fmla="*/ 430 w 1032"/>
                <a:gd name="T69" fmla="*/ 148 h 1200"/>
                <a:gd name="T70" fmla="*/ 527 w 1032"/>
                <a:gd name="T71" fmla="*/ 172 h 1200"/>
                <a:gd name="T72" fmla="*/ 584 w 1032"/>
                <a:gd name="T73" fmla="*/ 256 h 1200"/>
                <a:gd name="T74" fmla="*/ 648 w 1032"/>
                <a:gd name="T75" fmla="*/ 253 h 1200"/>
                <a:gd name="T76" fmla="*/ 719 w 1032"/>
                <a:gd name="T77" fmla="*/ 329 h 1200"/>
                <a:gd name="T78" fmla="*/ 714 w 1032"/>
                <a:gd name="T79" fmla="*/ 391 h 1200"/>
                <a:gd name="T80" fmla="*/ 688 w 1032"/>
                <a:gd name="T81" fmla="*/ 428 h 1200"/>
                <a:gd name="T82" fmla="*/ 683 w 1032"/>
                <a:gd name="T83" fmla="*/ 480 h 1200"/>
                <a:gd name="T84" fmla="*/ 667 w 1032"/>
                <a:gd name="T85" fmla="*/ 548 h 1200"/>
                <a:gd name="T86" fmla="*/ 735 w 1032"/>
                <a:gd name="T87" fmla="*/ 621 h 1200"/>
                <a:gd name="T88" fmla="*/ 787 w 1032"/>
                <a:gd name="T89" fmla="*/ 626 h 1200"/>
                <a:gd name="T90" fmla="*/ 845 w 1032"/>
                <a:gd name="T91" fmla="*/ 610 h 1200"/>
                <a:gd name="T92" fmla="*/ 1027 w 1032"/>
                <a:gd name="T93" fmla="*/ 600 h 1200"/>
                <a:gd name="T94" fmla="*/ 1027 w 1032"/>
                <a:gd name="T95" fmla="*/ 673 h 1200"/>
                <a:gd name="T96" fmla="*/ 1032 w 1032"/>
                <a:gd name="T97" fmla="*/ 751 h 1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32" h="1200">
                  <a:moveTo>
                    <a:pt x="1032" y="798"/>
                  </a:moveTo>
                  <a:cubicBezTo>
                    <a:pt x="991" y="840"/>
                    <a:pt x="991" y="840"/>
                    <a:pt x="991" y="840"/>
                  </a:cubicBezTo>
                  <a:cubicBezTo>
                    <a:pt x="1012" y="871"/>
                    <a:pt x="1012" y="871"/>
                    <a:pt x="1012" y="871"/>
                  </a:cubicBezTo>
                  <a:cubicBezTo>
                    <a:pt x="980" y="897"/>
                    <a:pt x="980" y="897"/>
                    <a:pt x="980" y="897"/>
                  </a:cubicBezTo>
                  <a:cubicBezTo>
                    <a:pt x="965" y="934"/>
                    <a:pt x="965" y="934"/>
                    <a:pt x="965" y="934"/>
                  </a:cubicBezTo>
                  <a:cubicBezTo>
                    <a:pt x="996" y="960"/>
                    <a:pt x="996" y="960"/>
                    <a:pt x="996" y="960"/>
                  </a:cubicBezTo>
                  <a:cubicBezTo>
                    <a:pt x="991" y="986"/>
                    <a:pt x="991" y="986"/>
                    <a:pt x="991" y="986"/>
                  </a:cubicBezTo>
                  <a:cubicBezTo>
                    <a:pt x="975" y="995"/>
                    <a:pt x="975" y="995"/>
                    <a:pt x="975" y="995"/>
                  </a:cubicBezTo>
                  <a:cubicBezTo>
                    <a:pt x="933" y="1017"/>
                    <a:pt x="933" y="1017"/>
                    <a:pt x="933" y="1017"/>
                  </a:cubicBezTo>
                  <a:cubicBezTo>
                    <a:pt x="928" y="1049"/>
                    <a:pt x="928" y="1049"/>
                    <a:pt x="928" y="1049"/>
                  </a:cubicBezTo>
                  <a:cubicBezTo>
                    <a:pt x="876" y="1085"/>
                    <a:pt x="876" y="1085"/>
                    <a:pt x="876" y="1085"/>
                  </a:cubicBezTo>
                  <a:cubicBezTo>
                    <a:pt x="871" y="1095"/>
                    <a:pt x="871" y="1095"/>
                    <a:pt x="871" y="1095"/>
                  </a:cubicBezTo>
                  <a:cubicBezTo>
                    <a:pt x="813" y="1106"/>
                    <a:pt x="813" y="1106"/>
                    <a:pt x="813" y="1106"/>
                  </a:cubicBezTo>
                  <a:cubicBezTo>
                    <a:pt x="793" y="1101"/>
                    <a:pt x="793" y="1101"/>
                    <a:pt x="793" y="1101"/>
                  </a:cubicBezTo>
                  <a:cubicBezTo>
                    <a:pt x="766" y="1095"/>
                    <a:pt x="766" y="1095"/>
                    <a:pt x="766" y="1095"/>
                  </a:cubicBezTo>
                  <a:cubicBezTo>
                    <a:pt x="756" y="1106"/>
                    <a:pt x="756" y="1106"/>
                    <a:pt x="756" y="1106"/>
                  </a:cubicBezTo>
                  <a:cubicBezTo>
                    <a:pt x="761" y="1137"/>
                    <a:pt x="761" y="1137"/>
                    <a:pt x="761" y="1137"/>
                  </a:cubicBezTo>
                  <a:cubicBezTo>
                    <a:pt x="725" y="1163"/>
                    <a:pt x="725" y="1163"/>
                    <a:pt x="725" y="1163"/>
                  </a:cubicBezTo>
                  <a:cubicBezTo>
                    <a:pt x="699" y="1132"/>
                    <a:pt x="699" y="1132"/>
                    <a:pt x="699" y="1132"/>
                  </a:cubicBezTo>
                  <a:cubicBezTo>
                    <a:pt x="667" y="1132"/>
                    <a:pt x="667" y="1132"/>
                    <a:pt x="667" y="1132"/>
                  </a:cubicBezTo>
                  <a:cubicBezTo>
                    <a:pt x="615" y="1163"/>
                    <a:pt x="615" y="1163"/>
                    <a:pt x="615" y="1163"/>
                  </a:cubicBezTo>
                  <a:cubicBezTo>
                    <a:pt x="615" y="1200"/>
                    <a:pt x="615" y="1200"/>
                    <a:pt x="615" y="1200"/>
                  </a:cubicBezTo>
                  <a:cubicBezTo>
                    <a:pt x="516" y="1142"/>
                    <a:pt x="516" y="1142"/>
                    <a:pt x="516" y="1142"/>
                  </a:cubicBezTo>
                  <a:cubicBezTo>
                    <a:pt x="506" y="1116"/>
                    <a:pt x="506" y="1116"/>
                    <a:pt x="506" y="1116"/>
                  </a:cubicBezTo>
                  <a:cubicBezTo>
                    <a:pt x="469" y="1111"/>
                    <a:pt x="469" y="1111"/>
                    <a:pt x="469" y="1111"/>
                  </a:cubicBezTo>
                  <a:cubicBezTo>
                    <a:pt x="464" y="1043"/>
                    <a:pt x="464" y="1043"/>
                    <a:pt x="464" y="1043"/>
                  </a:cubicBezTo>
                  <a:cubicBezTo>
                    <a:pt x="433" y="1012"/>
                    <a:pt x="433" y="1012"/>
                    <a:pt x="433" y="1012"/>
                  </a:cubicBezTo>
                  <a:cubicBezTo>
                    <a:pt x="412" y="1012"/>
                    <a:pt x="412" y="1012"/>
                    <a:pt x="412" y="1012"/>
                  </a:cubicBezTo>
                  <a:cubicBezTo>
                    <a:pt x="407" y="986"/>
                    <a:pt x="407" y="986"/>
                    <a:pt x="407" y="986"/>
                  </a:cubicBezTo>
                  <a:cubicBezTo>
                    <a:pt x="396" y="965"/>
                    <a:pt x="396" y="965"/>
                    <a:pt x="396" y="965"/>
                  </a:cubicBezTo>
                  <a:cubicBezTo>
                    <a:pt x="349" y="976"/>
                    <a:pt x="349" y="976"/>
                    <a:pt x="349" y="976"/>
                  </a:cubicBezTo>
                  <a:cubicBezTo>
                    <a:pt x="347" y="968"/>
                    <a:pt x="347" y="968"/>
                    <a:pt x="347" y="968"/>
                  </a:cubicBezTo>
                  <a:cubicBezTo>
                    <a:pt x="349" y="970"/>
                    <a:pt x="349" y="970"/>
                    <a:pt x="349" y="970"/>
                  </a:cubicBezTo>
                  <a:cubicBezTo>
                    <a:pt x="360" y="897"/>
                    <a:pt x="360" y="897"/>
                    <a:pt x="360" y="897"/>
                  </a:cubicBezTo>
                  <a:cubicBezTo>
                    <a:pt x="334" y="887"/>
                    <a:pt x="334" y="887"/>
                    <a:pt x="334" y="887"/>
                  </a:cubicBezTo>
                  <a:cubicBezTo>
                    <a:pt x="297" y="829"/>
                    <a:pt x="297" y="829"/>
                    <a:pt x="297" y="829"/>
                  </a:cubicBezTo>
                  <a:cubicBezTo>
                    <a:pt x="261" y="835"/>
                    <a:pt x="261" y="835"/>
                    <a:pt x="261" y="835"/>
                  </a:cubicBezTo>
                  <a:cubicBezTo>
                    <a:pt x="182" y="777"/>
                    <a:pt x="182" y="777"/>
                    <a:pt x="182" y="777"/>
                  </a:cubicBezTo>
                  <a:cubicBezTo>
                    <a:pt x="161" y="793"/>
                    <a:pt x="161" y="793"/>
                    <a:pt x="161" y="793"/>
                  </a:cubicBezTo>
                  <a:cubicBezTo>
                    <a:pt x="99" y="772"/>
                    <a:pt x="99" y="772"/>
                    <a:pt x="99" y="772"/>
                  </a:cubicBezTo>
                  <a:cubicBezTo>
                    <a:pt x="89" y="766"/>
                    <a:pt x="89" y="766"/>
                    <a:pt x="89" y="766"/>
                  </a:cubicBezTo>
                  <a:cubicBezTo>
                    <a:pt x="89" y="766"/>
                    <a:pt x="89" y="766"/>
                    <a:pt x="89" y="766"/>
                  </a:cubicBezTo>
                  <a:cubicBezTo>
                    <a:pt x="68" y="751"/>
                    <a:pt x="68" y="751"/>
                    <a:pt x="68" y="751"/>
                  </a:cubicBezTo>
                  <a:cubicBezTo>
                    <a:pt x="21" y="746"/>
                    <a:pt x="21" y="746"/>
                    <a:pt x="21" y="746"/>
                  </a:cubicBezTo>
                  <a:cubicBezTo>
                    <a:pt x="0" y="710"/>
                    <a:pt x="0" y="710"/>
                    <a:pt x="0" y="710"/>
                  </a:cubicBezTo>
                  <a:cubicBezTo>
                    <a:pt x="26" y="647"/>
                    <a:pt x="26" y="647"/>
                    <a:pt x="26" y="647"/>
                  </a:cubicBezTo>
                  <a:cubicBezTo>
                    <a:pt x="36" y="626"/>
                    <a:pt x="36" y="626"/>
                    <a:pt x="36" y="626"/>
                  </a:cubicBezTo>
                  <a:cubicBezTo>
                    <a:pt x="15" y="590"/>
                    <a:pt x="15" y="590"/>
                    <a:pt x="15" y="590"/>
                  </a:cubicBezTo>
                  <a:cubicBezTo>
                    <a:pt x="26" y="522"/>
                    <a:pt x="26" y="522"/>
                    <a:pt x="26" y="522"/>
                  </a:cubicBezTo>
                  <a:cubicBezTo>
                    <a:pt x="88" y="454"/>
                    <a:pt x="88" y="454"/>
                    <a:pt x="88" y="454"/>
                  </a:cubicBezTo>
                  <a:cubicBezTo>
                    <a:pt x="125" y="449"/>
                    <a:pt x="125" y="449"/>
                    <a:pt x="125" y="449"/>
                  </a:cubicBezTo>
                  <a:cubicBezTo>
                    <a:pt x="135" y="423"/>
                    <a:pt x="135" y="423"/>
                    <a:pt x="135" y="423"/>
                  </a:cubicBezTo>
                  <a:cubicBezTo>
                    <a:pt x="135" y="318"/>
                    <a:pt x="135" y="318"/>
                    <a:pt x="135" y="318"/>
                  </a:cubicBezTo>
                  <a:cubicBezTo>
                    <a:pt x="99" y="266"/>
                    <a:pt x="99" y="266"/>
                    <a:pt x="99" y="266"/>
                  </a:cubicBezTo>
                  <a:cubicBezTo>
                    <a:pt x="122" y="218"/>
                    <a:pt x="122" y="218"/>
                    <a:pt x="122" y="218"/>
                  </a:cubicBezTo>
                  <a:cubicBezTo>
                    <a:pt x="131" y="200"/>
                    <a:pt x="131" y="200"/>
                    <a:pt x="131" y="200"/>
                  </a:cubicBezTo>
                  <a:cubicBezTo>
                    <a:pt x="133" y="192"/>
                    <a:pt x="135" y="185"/>
                    <a:pt x="135" y="183"/>
                  </a:cubicBezTo>
                  <a:cubicBezTo>
                    <a:pt x="135" y="178"/>
                    <a:pt x="120" y="89"/>
                    <a:pt x="120" y="89"/>
                  </a:cubicBezTo>
                  <a:cubicBezTo>
                    <a:pt x="124" y="75"/>
                    <a:pt x="124" y="75"/>
                    <a:pt x="124" y="75"/>
                  </a:cubicBezTo>
                  <a:cubicBezTo>
                    <a:pt x="161" y="94"/>
                    <a:pt x="161" y="94"/>
                    <a:pt x="161" y="94"/>
                  </a:cubicBezTo>
                  <a:cubicBezTo>
                    <a:pt x="177" y="68"/>
                    <a:pt x="177" y="68"/>
                    <a:pt x="177" y="68"/>
                  </a:cubicBezTo>
                  <a:cubicBezTo>
                    <a:pt x="214" y="68"/>
                    <a:pt x="214" y="68"/>
                    <a:pt x="214" y="68"/>
                  </a:cubicBezTo>
                  <a:cubicBezTo>
                    <a:pt x="208" y="11"/>
                    <a:pt x="208" y="11"/>
                    <a:pt x="208" y="11"/>
                  </a:cubicBezTo>
                  <a:cubicBezTo>
                    <a:pt x="234" y="0"/>
                    <a:pt x="234" y="0"/>
                    <a:pt x="234" y="0"/>
                  </a:cubicBezTo>
                  <a:cubicBezTo>
                    <a:pt x="313" y="47"/>
                    <a:pt x="313" y="47"/>
                    <a:pt x="313" y="47"/>
                  </a:cubicBezTo>
                  <a:cubicBezTo>
                    <a:pt x="323" y="89"/>
                    <a:pt x="323" y="89"/>
                    <a:pt x="323" y="89"/>
                  </a:cubicBezTo>
                  <a:cubicBezTo>
                    <a:pt x="354" y="99"/>
                    <a:pt x="354" y="99"/>
                    <a:pt x="354" y="99"/>
                  </a:cubicBezTo>
                  <a:cubicBezTo>
                    <a:pt x="365" y="115"/>
                    <a:pt x="365" y="115"/>
                    <a:pt x="365" y="115"/>
                  </a:cubicBezTo>
                  <a:cubicBezTo>
                    <a:pt x="412" y="120"/>
                    <a:pt x="412" y="120"/>
                    <a:pt x="412" y="120"/>
                  </a:cubicBezTo>
                  <a:cubicBezTo>
                    <a:pt x="430" y="148"/>
                    <a:pt x="430" y="148"/>
                    <a:pt x="430" y="148"/>
                  </a:cubicBezTo>
                  <a:cubicBezTo>
                    <a:pt x="464" y="198"/>
                    <a:pt x="464" y="198"/>
                    <a:pt x="464" y="198"/>
                  </a:cubicBezTo>
                  <a:cubicBezTo>
                    <a:pt x="527" y="172"/>
                    <a:pt x="527" y="172"/>
                    <a:pt x="527" y="172"/>
                  </a:cubicBezTo>
                  <a:cubicBezTo>
                    <a:pt x="568" y="204"/>
                    <a:pt x="568" y="204"/>
                    <a:pt x="568" y="204"/>
                  </a:cubicBezTo>
                  <a:cubicBezTo>
                    <a:pt x="584" y="256"/>
                    <a:pt x="584" y="256"/>
                    <a:pt x="584" y="256"/>
                  </a:cubicBezTo>
                  <a:cubicBezTo>
                    <a:pt x="631" y="277"/>
                    <a:pt x="631" y="277"/>
                    <a:pt x="631" y="277"/>
                  </a:cubicBezTo>
                  <a:cubicBezTo>
                    <a:pt x="648" y="253"/>
                    <a:pt x="648" y="253"/>
                    <a:pt x="648" y="253"/>
                  </a:cubicBezTo>
                  <a:cubicBezTo>
                    <a:pt x="693" y="282"/>
                    <a:pt x="693" y="282"/>
                    <a:pt x="693" y="282"/>
                  </a:cubicBezTo>
                  <a:cubicBezTo>
                    <a:pt x="719" y="329"/>
                    <a:pt x="719" y="329"/>
                    <a:pt x="719" y="329"/>
                  </a:cubicBezTo>
                  <a:cubicBezTo>
                    <a:pt x="719" y="371"/>
                    <a:pt x="719" y="371"/>
                    <a:pt x="719" y="371"/>
                  </a:cubicBezTo>
                  <a:cubicBezTo>
                    <a:pt x="714" y="391"/>
                    <a:pt x="714" y="391"/>
                    <a:pt x="714" y="391"/>
                  </a:cubicBezTo>
                  <a:cubicBezTo>
                    <a:pt x="688" y="391"/>
                    <a:pt x="688" y="391"/>
                    <a:pt x="688" y="391"/>
                  </a:cubicBezTo>
                  <a:cubicBezTo>
                    <a:pt x="688" y="428"/>
                    <a:pt x="688" y="428"/>
                    <a:pt x="688" y="428"/>
                  </a:cubicBezTo>
                  <a:cubicBezTo>
                    <a:pt x="704" y="464"/>
                    <a:pt x="704" y="464"/>
                    <a:pt x="704" y="464"/>
                  </a:cubicBezTo>
                  <a:cubicBezTo>
                    <a:pt x="683" y="480"/>
                    <a:pt x="683" y="480"/>
                    <a:pt x="683" y="480"/>
                  </a:cubicBezTo>
                  <a:cubicBezTo>
                    <a:pt x="683" y="517"/>
                    <a:pt x="683" y="517"/>
                    <a:pt x="683" y="517"/>
                  </a:cubicBezTo>
                  <a:cubicBezTo>
                    <a:pt x="667" y="548"/>
                    <a:pt x="667" y="548"/>
                    <a:pt x="667" y="548"/>
                  </a:cubicBezTo>
                  <a:cubicBezTo>
                    <a:pt x="704" y="626"/>
                    <a:pt x="704" y="626"/>
                    <a:pt x="704" y="626"/>
                  </a:cubicBezTo>
                  <a:cubicBezTo>
                    <a:pt x="735" y="621"/>
                    <a:pt x="735" y="621"/>
                    <a:pt x="735" y="621"/>
                  </a:cubicBezTo>
                  <a:cubicBezTo>
                    <a:pt x="761" y="631"/>
                    <a:pt x="761" y="631"/>
                    <a:pt x="761" y="631"/>
                  </a:cubicBezTo>
                  <a:cubicBezTo>
                    <a:pt x="787" y="626"/>
                    <a:pt x="787" y="626"/>
                    <a:pt x="787" y="626"/>
                  </a:cubicBezTo>
                  <a:cubicBezTo>
                    <a:pt x="808" y="595"/>
                    <a:pt x="808" y="595"/>
                    <a:pt x="808" y="595"/>
                  </a:cubicBezTo>
                  <a:cubicBezTo>
                    <a:pt x="808" y="595"/>
                    <a:pt x="834" y="610"/>
                    <a:pt x="845" y="610"/>
                  </a:cubicBezTo>
                  <a:cubicBezTo>
                    <a:pt x="855" y="610"/>
                    <a:pt x="902" y="595"/>
                    <a:pt x="902" y="595"/>
                  </a:cubicBezTo>
                  <a:cubicBezTo>
                    <a:pt x="1027" y="600"/>
                    <a:pt x="1027" y="600"/>
                    <a:pt x="1027" y="600"/>
                  </a:cubicBezTo>
                  <a:cubicBezTo>
                    <a:pt x="1012" y="647"/>
                    <a:pt x="1012" y="647"/>
                    <a:pt x="1012" y="647"/>
                  </a:cubicBezTo>
                  <a:cubicBezTo>
                    <a:pt x="1027" y="673"/>
                    <a:pt x="1027" y="673"/>
                    <a:pt x="1027" y="673"/>
                  </a:cubicBezTo>
                  <a:cubicBezTo>
                    <a:pt x="1012" y="730"/>
                    <a:pt x="1012" y="730"/>
                    <a:pt x="1012" y="730"/>
                  </a:cubicBezTo>
                  <a:cubicBezTo>
                    <a:pt x="1032" y="751"/>
                    <a:pt x="1032" y="751"/>
                    <a:pt x="1032" y="751"/>
                  </a:cubicBezTo>
                  <a:lnTo>
                    <a:pt x="1032" y="798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53" name="เลย">
              <a:extLst>
                <a:ext uri="{FF2B5EF4-FFF2-40B4-BE49-F238E27FC236}">
                  <a16:creationId xmlns:a16="http://schemas.microsoft.com/office/drawing/2014/main" id="{39573B2B-8C3D-4909-B284-EF65C0FF542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8701" y="1847463"/>
              <a:ext cx="477331" cy="554143"/>
            </a:xfrm>
            <a:custGeom>
              <a:avLst/>
              <a:gdLst>
                <a:gd name="T0" fmla="*/ 1023 w 1169"/>
                <a:gd name="T1" fmla="*/ 1272 h 1356"/>
                <a:gd name="T2" fmla="*/ 935 w 1169"/>
                <a:gd name="T3" fmla="*/ 1299 h 1356"/>
                <a:gd name="T4" fmla="*/ 922 w 1169"/>
                <a:gd name="T5" fmla="*/ 1306 h 1356"/>
                <a:gd name="T6" fmla="*/ 908 w 1169"/>
                <a:gd name="T7" fmla="*/ 1314 h 1356"/>
                <a:gd name="T8" fmla="*/ 893 w 1169"/>
                <a:gd name="T9" fmla="*/ 1322 h 1356"/>
                <a:gd name="T10" fmla="*/ 887 w 1169"/>
                <a:gd name="T11" fmla="*/ 1325 h 1356"/>
                <a:gd name="T12" fmla="*/ 843 w 1169"/>
                <a:gd name="T13" fmla="*/ 1345 h 1356"/>
                <a:gd name="T14" fmla="*/ 772 w 1169"/>
                <a:gd name="T15" fmla="*/ 1293 h 1356"/>
                <a:gd name="T16" fmla="*/ 751 w 1169"/>
                <a:gd name="T17" fmla="*/ 1204 h 1356"/>
                <a:gd name="T18" fmla="*/ 731 w 1169"/>
                <a:gd name="T19" fmla="*/ 1126 h 1356"/>
                <a:gd name="T20" fmla="*/ 684 w 1169"/>
                <a:gd name="T21" fmla="*/ 1131 h 1356"/>
                <a:gd name="T22" fmla="*/ 605 w 1169"/>
                <a:gd name="T23" fmla="*/ 1079 h 1356"/>
                <a:gd name="T24" fmla="*/ 543 w 1169"/>
                <a:gd name="T25" fmla="*/ 991 h 1356"/>
                <a:gd name="T26" fmla="*/ 386 w 1169"/>
                <a:gd name="T27" fmla="*/ 1037 h 1356"/>
                <a:gd name="T28" fmla="*/ 329 w 1169"/>
                <a:gd name="T29" fmla="*/ 1058 h 1356"/>
                <a:gd name="T30" fmla="*/ 204 w 1169"/>
                <a:gd name="T31" fmla="*/ 1225 h 1356"/>
                <a:gd name="T32" fmla="*/ 193 w 1169"/>
                <a:gd name="T33" fmla="*/ 1027 h 1356"/>
                <a:gd name="T34" fmla="*/ 230 w 1169"/>
                <a:gd name="T35" fmla="*/ 938 h 1356"/>
                <a:gd name="T36" fmla="*/ 219 w 1169"/>
                <a:gd name="T37" fmla="*/ 865 h 1356"/>
                <a:gd name="T38" fmla="*/ 68 w 1169"/>
                <a:gd name="T39" fmla="*/ 813 h 1356"/>
                <a:gd name="T40" fmla="*/ 11 w 1169"/>
                <a:gd name="T41" fmla="*/ 714 h 1356"/>
                <a:gd name="T42" fmla="*/ 26 w 1169"/>
                <a:gd name="T43" fmla="*/ 615 h 1356"/>
                <a:gd name="T44" fmla="*/ 117 w 1169"/>
                <a:gd name="T45" fmla="*/ 598 h 1356"/>
                <a:gd name="T46" fmla="*/ 197 w 1169"/>
                <a:gd name="T47" fmla="*/ 660 h 1356"/>
                <a:gd name="T48" fmla="*/ 269 w 1169"/>
                <a:gd name="T49" fmla="*/ 684 h 1356"/>
                <a:gd name="T50" fmla="*/ 293 w 1169"/>
                <a:gd name="T51" fmla="*/ 700 h 1356"/>
                <a:gd name="T52" fmla="*/ 313 w 1169"/>
                <a:gd name="T53" fmla="*/ 640 h 1356"/>
                <a:gd name="T54" fmla="*/ 417 w 1169"/>
                <a:gd name="T55" fmla="*/ 520 h 1356"/>
                <a:gd name="T56" fmla="*/ 505 w 1169"/>
                <a:gd name="T57" fmla="*/ 484 h 1356"/>
                <a:gd name="T58" fmla="*/ 601 w 1169"/>
                <a:gd name="T59" fmla="*/ 412 h 1356"/>
                <a:gd name="T60" fmla="*/ 653 w 1169"/>
                <a:gd name="T61" fmla="*/ 324 h 1356"/>
                <a:gd name="T62" fmla="*/ 785 w 1169"/>
                <a:gd name="T63" fmla="*/ 288 h 1356"/>
                <a:gd name="T64" fmla="*/ 913 w 1169"/>
                <a:gd name="T65" fmla="*/ 176 h 1356"/>
                <a:gd name="T66" fmla="*/ 1057 w 1169"/>
                <a:gd name="T67" fmla="*/ 60 h 1356"/>
                <a:gd name="T68" fmla="*/ 1119 w 1169"/>
                <a:gd name="T69" fmla="*/ 0 h 1356"/>
                <a:gd name="T70" fmla="*/ 1080 w 1169"/>
                <a:gd name="T71" fmla="*/ 140 h 1356"/>
                <a:gd name="T72" fmla="*/ 1064 w 1169"/>
                <a:gd name="T73" fmla="*/ 208 h 1356"/>
                <a:gd name="T74" fmla="*/ 1064 w 1169"/>
                <a:gd name="T75" fmla="*/ 396 h 1356"/>
                <a:gd name="T76" fmla="*/ 1059 w 1169"/>
                <a:gd name="T77" fmla="*/ 521 h 1356"/>
                <a:gd name="T78" fmla="*/ 1143 w 1169"/>
                <a:gd name="T79" fmla="*/ 610 h 1356"/>
                <a:gd name="T80" fmla="*/ 1023 w 1169"/>
                <a:gd name="T81" fmla="*/ 704 h 1356"/>
                <a:gd name="T82" fmla="*/ 1033 w 1169"/>
                <a:gd name="T83" fmla="*/ 818 h 1356"/>
                <a:gd name="T84" fmla="*/ 1085 w 1169"/>
                <a:gd name="T85" fmla="*/ 949 h 1356"/>
                <a:gd name="T86" fmla="*/ 1064 w 1169"/>
                <a:gd name="T87" fmla="*/ 970 h 1356"/>
                <a:gd name="T88" fmla="*/ 1116 w 1169"/>
                <a:gd name="T89" fmla="*/ 1069 h 1356"/>
                <a:gd name="T90" fmla="*/ 1075 w 1169"/>
                <a:gd name="T91" fmla="*/ 1163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9" h="1356">
                  <a:moveTo>
                    <a:pt x="1059" y="1178"/>
                  </a:moveTo>
                  <a:cubicBezTo>
                    <a:pt x="1090" y="1230"/>
                    <a:pt x="1090" y="1230"/>
                    <a:pt x="1090" y="1230"/>
                  </a:cubicBezTo>
                  <a:cubicBezTo>
                    <a:pt x="1023" y="1272"/>
                    <a:pt x="1023" y="1272"/>
                    <a:pt x="1023" y="1272"/>
                  </a:cubicBezTo>
                  <a:cubicBezTo>
                    <a:pt x="981" y="1272"/>
                    <a:pt x="981" y="1272"/>
                    <a:pt x="981" y="1272"/>
                  </a:cubicBezTo>
                  <a:cubicBezTo>
                    <a:pt x="981" y="1272"/>
                    <a:pt x="964" y="1282"/>
                    <a:pt x="942" y="1294"/>
                  </a:cubicBezTo>
                  <a:cubicBezTo>
                    <a:pt x="940" y="1296"/>
                    <a:pt x="937" y="1297"/>
                    <a:pt x="935" y="1299"/>
                  </a:cubicBezTo>
                  <a:cubicBezTo>
                    <a:pt x="932" y="1300"/>
                    <a:pt x="930" y="1302"/>
                    <a:pt x="927" y="1303"/>
                  </a:cubicBezTo>
                  <a:cubicBezTo>
                    <a:pt x="926" y="1304"/>
                    <a:pt x="925" y="1304"/>
                    <a:pt x="924" y="1305"/>
                  </a:cubicBezTo>
                  <a:cubicBezTo>
                    <a:pt x="923" y="1305"/>
                    <a:pt x="923" y="1305"/>
                    <a:pt x="922" y="1306"/>
                  </a:cubicBezTo>
                  <a:cubicBezTo>
                    <a:pt x="920" y="1307"/>
                    <a:pt x="917" y="1308"/>
                    <a:pt x="915" y="1310"/>
                  </a:cubicBezTo>
                  <a:cubicBezTo>
                    <a:pt x="915" y="1310"/>
                    <a:pt x="914" y="1310"/>
                    <a:pt x="914" y="1310"/>
                  </a:cubicBezTo>
                  <a:cubicBezTo>
                    <a:pt x="912" y="1312"/>
                    <a:pt x="910" y="1313"/>
                    <a:pt x="908" y="1314"/>
                  </a:cubicBezTo>
                  <a:cubicBezTo>
                    <a:pt x="906" y="1315"/>
                    <a:pt x="905" y="1316"/>
                    <a:pt x="903" y="1316"/>
                  </a:cubicBezTo>
                  <a:cubicBezTo>
                    <a:pt x="903" y="1317"/>
                    <a:pt x="902" y="1317"/>
                    <a:pt x="902" y="1317"/>
                  </a:cubicBezTo>
                  <a:cubicBezTo>
                    <a:pt x="899" y="1319"/>
                    <a:pt x="896" y="1320"/>
                    <a:pt x="893" y="1322"/>
                  </a:cubicBezTo>
                  <a:cubicBezTo>
                    <a:pt x="892" y="1322"/>
                    <a:pt x="892" y="1323"/>
                    <a:pt x="891" y="1323"/>
                  </a:cubicBezTo>
                  <a:cubicBezTo>
                    <a:pt x="890" y="1324"/>
                    <a:pt x="889" y="1324"/>
                    <a:pt x="888" y="1325"/>
                  </a:cubicBezTo>
                  <a:cubicBezTo>
                    <a:pt x="887" y="1325"/>
                    <a:pt x="887" y="1325"/>
                    <a:pt x="887" y="1325"/>
                  </a:cubicBezTo>
                  <a:cubicBezTo>
                    <a:pt x="886" y="1326"/>
                    <a:pt x="885" y="1326"/>
                    <a:pt x="884" y="1327"/>
                  </a:cubicBezTo>
                  <a:cubicBezTo>
                    <a:pt x="864" y="1337"/>
                    <a:pt x="849" y="1345"/>
                    <a:pt x="845" y="1345"/>
                  </a:cubicBezTo>
                  <a:cubicBezTo>
                    <a:pt x="845" y="1345"/>
                    <a:pt x="844" y="1345"/>
                    <a:pt x="843" y="1345"/>
                  </a:cubicBezTo>
                  <a:cubicBezTo>
                    <a:pt x="830" y="1346"/>
                    <a:pt x="793" y="1356"/>
                    <a:pt x="788" y="1356"/>
                  </a:cubicBezTo>
                  <a:cubicBezTo>
                    <a:pt x="783" y="1356"/>
                    <a:pt x="762" y="1330"/>
                    <a:pt x="762" y="1330"/>
                  </a:cubicBezTo>
                  <a:cubicBezTo>
                    <a:pt x="772" y="1293"/>
                    <a:pt x="772" y="1293"/>
                    <a:pt x="772" y="1293"/>
                  </a:cubicBezTo>
                  <a:cubicBezTo>
                    <a:pt x="772" y="1293"/>
                    <a:pt x="751" y="1272"/>
                    <a:pt x="751" y="1267"/>
                  </a:cubicBezTo>
                  <a:cubicBezTo>
                    <a:pt x="751" y="1262"/>
                    <a:pt x="746" y="1241"/>
                    <a:pt x="746" y="1241"/>
                  </a:cubicBezTo>
                  <a:cubicBezTo>
                    <a:pt x="751" y="1204"/>
                    <a:pt x="751" y="1204"/>
                    <a:pt x="751" y="1204"/>
                  </a:cubicBezTo>
                  <a:cubicBezTo>
                    <a:pt x="751" y="1189"/>
                    <a:pt x="751" y="1189"/>
                    <a:pt x="751" y="1189"/>
                  </a:cubicBezTo>
                  <a:cubicBezTo>
                    <a:pt x="736" y="1184"/>
                    <a:pt x="736" y="1184"/>
                    <a:pt x="736" y="1184"/>
                  </a:cubicBezTo>
                  <a:cubicBezTo>
                    <a:pt x="731" y="1126"/>
                    <a:pt x="731" y="1126"/>
                    <a:pt x="731" y="1126"/>
                  </a:cubicBezTo>
                  <a:cubicBezTo>
                    <a:pt x="715" y="1090"/>
                    <a:pt x="715" y="1090"/>
                    <a:pt x="715" y="1090"/>
                  </a:cubicBezTo>
                  <a:cubicBezTo>
                    <a:pt x="689" y="1095"/>
                    <a:pt x="689" y="1095"/>
                    <a:pt x="689" y="1095"/>
                  </a:cubicBezTo>
                  <a:cubicBezTo>
                    <a:pt x="684" y="1131"/>
                    <a:pt x="684" y="1131"/>
                    <a:pt x="684" y="1131"/>
                  </a:cubicBezTo>
                  <a:cubicBezTo>
                    <a:pt x="642" y="1147"/>
                    <a:pt x="642" y="1147"/>
                    <a:pt x="642" y="1147"/>
                  </a:cubicBezTo>
                  <a:cubicBezTo>
                    <a:pt x="605" y="1116"/>
                    <a:pt x="605" y="1116"/>
                    <a:pt x="605" y="1116"/>
                  </a:cubicBezTo>
                  <a:cubicBezTo>
                    <a:pt x="605" y="1079"/>
                    <a:pt x="605" y="1079"/>
                    <a:pt x="605" y="1079"/>
                  </a:cubicBezTo>
                  <a:cubicBezTo>
                    <a:pt x="558" y="1053"/>
                    <a:pt x="558" y="1053"/>
                    <a:pt x="558" y="1053"/>
                  </a:cubicBezTo>
                  <a:cubicBezTo>
                    <a:pt x="558" y="1022"/>
                    <a:pt x="558" y="1022"/>
                    <a:pt x="558" y="1022"/>
                  </a:cubicBezTo>
                  <a:cubicBezTo>
                    <a:pt x="543" y="991"/>
                    <a:pt x="543" y="991"/>
                    <a:pt x="543" y="991"/>
                  </a:cubicBezTo>
                  <a:cubicBezTo>
                    <a:pt x="501" y="964"/>
                    <a:pt x="501" y="964"/>
                    <a:pt x="501" y="964"/>
                  </a:cubicBezTo>
                  <a:cubicBezTo>
                    <a:pt x="454" y="975"/>
                    <a:pt x="454" y="975"/>
                    <a:pt x="454" y="975"/>
                  </a:cubicBezTo>
                  <a:cubicBezTo>
                    <a:pt x="386" y="1037"/>
                    <a:pt x="386" y="1037"/>
                    <a:pt x="386" y="1037"/>
                  </a:cubicBezTo>
                  <a:cubicBezTo>
                    <a:pt x="365" y="1032"/>
                    <a:pt x="365" y="1032"/>
                    <a:pt x="365" y="1032"/>
                  </a:cubicBezTo>
                  <a:cubicBezTo>
                    <a:pt x="355" y="1069"/>
                    <a:pt x="355" y="1069"/>
                    <a:pt x="355" y="1069"/>
                  </a:cubicBezTo>
                  <a:cubicBezTo>
                    <a:pt x="329" y="1058"/>
                    <a:pt x="329" y="1058"/>
                    <a:pt x="329" y="1058"/>
                  </a:cubicBezTo>
                  <a:cubicBezTo>
                    <a:pt x="251" y="1105"/>
                    <a:pt x="251" y="1105"/>
                    <a:pt x="251" y="1105"/>
                  </a:cubicBezTo>
                  <a:cubicBezTo>
                    <a:pt x="240" y="1210"/>
                    <a:pt x="240" y="1210"/>
                    <a:pt x="240" y="1210"/>
                  </a:cubicBezTo>
                  <a:cubicBezTo>
                    <a:pt x="204" y="1225"/>
                    <a:pt x="204" y="1225"/>
                    <a:pt x="204" y="1225"/>
                  </a:cubicBezTo>
                  <a:cubicBezTo>
                    <a:pt x="172" y="1189"/>
                    <a:pt x="172" y="1189"/>
                    <a:pt x="172" y="1189"/>
                  </a:cubicBezTo>
                  <a:cubicBezTo>
                    <a:pt x="188" y="1173"/>
                    <a:pt x="188" y="1173"/>
                    <a:pt x="188" y="1173"/>
                  </a:cubicBezTo>
                  <a:cubicBezTo>
                    <a:pt x="193" y="1027"/>
                    <a:pt x="193" y="1027"/>
                    <a:pt x="193" y="1027"/>
                  </a:cubicBezTo>
                  <a:cubicBezTo>
                    <a:pt x="214" y="1006"/>
                    <a:pt x="214" y="1006"/>
                    <a:pt x="214" y="1006"/>
                  </a:cubicBezTo>
                  <a:cubicBezTo>
                    <a:pt x="209" y="964"/>
                    <a:pt x="209" y="964"/>
                    <a:pt x="209" y="964"/>
                  </a:cubicBezTo>
                  <a:cubicBezTo>
                    <a:pt x="230" y="938"/>
                    <a:pt x="230" y="938"/>
                    <a:pt x="230" y="938"/>
                  </a:cubicBezTo>
                  <a:cubicBezTo>
                    <a:pt x="230" y="937"/>
                    <a:pt x="230" y="937"/>
                    <a:pt x="230" y="937"/>
                  </a:cubicBezTo>
                  <a:cubicBezTo>
                    <a:pt x="240" y="907"/>
                    <a:pt x="240" y="907"/>
                    <a:pt x="240" y="907"/>
                  </a:cubicBezTo>
                  <a:cubicBezTo>
                    <a:pt x="219" y="865"/>
                    <a:pt x="219" y="865"/>
                    <a:pt x="219" y="865"/>
                  </a:cubicBezTo>
                  <a:cubicBezTo>
                    <a:pt x="219" y="865"/>
                    <a:pt x="178" y="860"/>
                    <a:pt x="162" y="850"/>
                  </a:cubicBezTo>
                  <a:cubicBezTo>
                    <a:pt x="146" y="839"/>
                    <a:pt x="136" y="813"/>
                    <a:pt x="136" y="813"/>
                  </a:cubicBezTo>
                  <a:cubicBezTo>
                    <a:pt x="68" y="813"/>
                    <a:pt x="68" y="813"/>
                    <a:pt x="68" y="813"/>
                  </a:cubicBezTo>
                  <a:cubicBezTo>
                    <a:pt x="68" y="714"/>
                    <a:pt x="68" y="714"/>
                    <a:pt x="68" y="714"/>
                  </a:cubicBezTo>
                  <a:cubicBezTo>
                    <a:pt x="47" y="704"/>
                    <a:pt x="47" y="704"/>
                    <a:pt x="47" y="704"/>
                  </a:cubicBezTo>
                  <a:cubicBezTo>
                    <a:pt x="11" y="714"/>
                    <a:pt x="11" y="714"/>
                    <a:pt x="11" y="714"/>
                  </a:cubicBezTo>
                  <a:cubicBezTo>
                    <a:pt x="0" y="688"/>
                    <a:pt x="0" y="688"/>
                    <a:pt x="0" y="688"/>
                  </a:cubicBezTo>
                  <a:cubicBezTo>
                    <a:pt x="37" y="652"/>
                    <a:pt x="37" y="652"/>
                    <a:pt x="37" y="652"/>
                  </a:cubicBezTo>
                  <a:cubicBezTo>
                    <a:pt x="26" y="615"/>
                    <a:pt x="26" y="615"/>
                    <a:pt x="26" y="615"/>
                  </a:cubicBezTo>
                  <a:cubicBezTo>
                    <a:pt x="58" y="589"/>
                    <a:pt x="58" y="589"/>
                    <a:pt x="58" y="589"/>
                  </a:cubicBezTo>
                  <a:cubicBezTo>
                    <a:pt x="94" y="610"/>
                    <a:pt x="94" y="610"/>
                    <a:pt x="94" y="610"/>
                  </a:cubicBezTo>
                  <a:cubicBezTo>
                    <a:pt x="117" y="598"/>
                    <a:pt x="117" y="598"/>
                    <a:pt x="117" y="598"/>
                  </a:cubicBezTo>
                  <a:cubicBezTo>
                    <a:pt x="117" y="600"/>
                    <a:pt x="117" y="600"/>
                    <a:pt x="117" y="600"/>
                  </a:cubicBezTo>
                  <a:cubicBezTo>
                    <a:pt x="153" y="600"/>
                    <a:pt x="153" y="600"/>
                    <a:pt x="153" y="600"/>
                  </a:cubicBezTo>
                  <a:cubicBezTo>
                    <a:pt x="197" y="660"/>
                    <a:pt x="197" y="660"/>
                    <a:pt x="197" y="660"/>
                  </a:cubicBezTo>
                  <a:cubicBezTo>
                    <a:pt x="233" y="660"/>
                    <a:pt x="233" y="660"/>
                    <a:pt x="233" y="660"/>
                  </a:cubicBezTo>
                  <a:cubicBezTo>
                    <a:pt x="241" y="684"/>
                    <a:pt x="241" y="684"/>
                    <a:pt x="241" y="684"/>
                  </a:cubicBezTo>
                  <a:cubicBezTo>
                    <a:pt x="269" y="684"/>
                    <a:pt x="269" y="684"/>
                    <a:pt x="269" y="684"/>
                  </a:cubicBezTo>
                  <a:cubicBezTo>
                    <a:pt x="281" y="704"/>
                    <a:pt x="281" y="704"/>
                    <a:pt x="281" y="704"/>
                  </a:cubicBezTo>
                  <a:cubicBezTo>
                    <a:pt x="285" y="703"/>
                    <a:pt x="285" y="703"/>
                    <a:pt x="285" y="703"/>
                  </a:cubicBezTo>
                  <a:cubicBezTo>
                    <a:pt x="293" y="700"/>
                    <a:pt x="293" y="700"/>
                    <a:pt x="293" y="700"/>
                  </a:cubicBezTo>
                  <a:cubicBezTo>
                    <a:pt x="297" y="668"/>
                    <a:pt x="297" y="668"/>
                    <a:pt x="297" y="668"/>
                  </a:cubicBezTo>
                  <a:cubicBezTo>
                    <a:pt x="309" y="664"/>
                    <a:pt x="309" y="664"/>
                    <a:pt x="309" y="664"/>
                  </a:cubicBezTo>
                  <a:cubicBezTo>
                    <a:pt x="313" y="640"/>
                    <a:pt x="313" y="640"/>
                    <a:pt x="313" y="640"/>
                  </a:cubicBezTo>
                  <a:cubicBezTo>
                    <a:pt x="313" y="640"/>
                    <a:pt x="341" y="632"/>
                    <a:pt x="345" y="632"/>
                  </a:cubicBezTo>
                  <a:cubicBezTo>
                    <a:pt x="349" y="632"/>
                    <a:pt x="413" y="548"/>
                    <a:pt x="413" y="548"/>
                  </a:cubicBezTo>
                  <a:cubicBezTo>
                    <a:pt x="417" y="520"/>
                    <a:pt x="417" y="520"/>
                    <a:pt x="417" y="520"/>
                  </a:cubicBezTo>
                  <a:cubicBezTo>
                    <a:pt x="441" y="520"/>
                    <a:pt x="441" y="520"/>
                    <a:pt x="441" y="520"/>
                  </a:cubicBezTo>
                  <a:cubicBezTo>
                    <a:pt x="485" y="480"/>
                    <a:pt x="485" y="480"/>
                    <a:pt x="485" y="480"/>
                  </a:cubicBezTo>
                  <a:cubicBezTo>
                    <a:pt x="505" y="484"/>
                    <a:pt x="505" y="484"/>
                    <a:pt x="505" y="484"/>
                  </a:cubicBezTo>
                  <a:cubicBezTo>
                    <a:pt x="573" y="420"/>
                    <a:pt x="573" y="420"/>
                    <a:pt x="573" y="420"/>
                  </a:cubicBezTo>
                  <a:cubicBezTo>
                    <a:pt x="581" y="452"/>
                    <a:pt x="581" y="452"/>
                    <a:pt x="581" y="452"/>
                  </a:cubicBezTo>
                  <a:cubicBezTo>
                    <a:pt x="601" y="412"/>
                    <a:pt x="601" y="412"/>
                    <a:pt x="601" y="412"/>
                  </a:cubicBezTo>
                  <a:cubicBezTo>
                    <a:pt x="601" y="412"/>
                    <a:pt x="641" y="412"/>
                    <a:pt x="645" y="408"/>
                  </a:cubicBezTo>
                  <a:cubicBezTo>
                    <a:pt x="649" y="404"/>
                    <a:pt x="629" y="368"/>
                    <a:pt x="629" y="368"/>
                  </a:cubicBezTo>
                  <a:cubicBezTo>
                    <a:pt x="653" y="324"/>
                    <a:pt x="653" y="324"/>
                    <a:pt x="653" y="324"/>
                  </a:cubicBezTo>
                  <a:cubicBezTo>
                    <a:pt x="665" y="344"/>
                    <a:pt x="665" y="344"/>
                    <a:pt x="665" y="344"/>
                  </a:cubicBezTo>
                  <a:cubicBezTo>
                    <a:pt x="697" y="300"/>
                    <a:pt x="697" y="300"/>
                    <a:pt x="697" y="300"/>
                  </a:cubicBezTo>
                  <a:cubicBezTo>
                    <a:pt x="785" y="288"/>
                    <a:pt x="785" y="288"/>
                    <a:pt x="785" y="288"/>
                  </a:cubicBezTo>
                  <a:cubicBezTo>
                    <a:pt x="833" y="136"/>
                    <a:pt x="833" y="136"/>
                    <a:pt x="833" y="136"/>
                  </a:cubicBezTo>
                  <a:cubicBezTo>
                    <a:pt x="867" y="153"/>
                    <a:pt x="867" y="153"/>
                    <a:pt x="867" y="153"/>
                  </a:cubicBezTo>
                  <a:cubicBezTo>
                    <a:pt x="913" y="176"/>
                    <a:pt x="913" y="176"/>
                    <a:pt x="913" y="176"/>
                  </a:cubicBezTo>
                  <a:cubicBezTo>
                    <a:pt x="949" y="172"/>
                    <a:pt x="949" y="172"/>
                    <a:pt x="949" y="172"/>
                  </a:cubicBezTo>
                  <a:cubicBezTo>
                    <a:pt x="993" y="100"/>
                    <a:pt x="993" y="100"/>
                    <a:pt x="993" y="100"/>
                  </a:cubicBezTo>
                  <a:cubicBezTo>
                    <a:pt x="1057" y="60"/>
                    <a:pt x="1057" y="60"/>
                    <a:pt x="1057" y="60"/>
                  </a:cubicBezTo>
                  <a:cubicBezTo>
                    <a:pt x="1057" y="16"/>
                    <a:pt x="1057" y="16"/>
                    <a:pt x="1057" y="16"/>
                  </a:cubicBezTo>
                  <a:cubicBezTo>
                    <a:pt x="1093" y="0"/>
                    <a:pt x="1093" y="0"/>
                    <a:pt x="1093" y="0"/>
                  </a:cubicBezTo>
                  <a:cubicBezTo>
                    <a:pt x="1119" y="0"/>
                    <a:pt x="1119" y="0"/>
                    <a:pt x="1119" y="0"/>
                  </a:cubicBezTo>
                  <a:cubicBezTo>
                    <a:pt x="1122" y="52"/>
                    <a:pt x="1122" y="52"/>
                    <a:pt x="1122" y="52"/>
                  </a:cubicBezTo>
                  <a:cubicBezTo>
                    <a:pt x="1080" y="73"/>
                    <a:pt x="1080" y="73"/>
                    <a:pt x="1080" y="73"/>
                  </a:cubicBezTo>
                  <a:cubicBezTo>
                    <a:pt x="1080" y="140"/>
                    <a:pt x="1080" y="140"/>
                    <a:pt x="1080" y="140"/>
                  </a:cubicBezTo>
                  <a:cubicBezTo>
                    <a:pt x="1085" y="142"/>
                    <a:pt x="1085" y="142"/>
                    <a:pt x="1085" y="142"/>
                  </a:cubicBezTo>
                  <a:cubicBezTo>
                    <a:pt x="1064" y="177"/>
                    <a:pt x="1064" y="177"/>
                    <a:pt x="1064" y="177"/>
                  </a:cubicBezTo>
                  <a:cubicBezTo>
                    <a:pt x="1064" y="208"/>
                    <a:pt x="1064" y="208"/>
                    <a:pt x="1064" y="208"/>
                  </a:cubicBezTo>
                  <a:cubicBezTo>
                    <a:pt x="1043" y="229"/>
                    <a:pt x="1043" y="229"/>
                    <a:pt x="1043" y="229"/>
                  </a:cubicBezTo>
                  <a:cubicBezTo>
                    <a:pt x="1075" y="323"/>
                    <a:pt x="1075" y="323"/>
                    <a:pt x="1075" y="323"/>
                  </a:cubicBezTo>
                  <a:cubicBezTo>
                    <a:pt x="1064" y="396"/>
                    <a:pt x="1064" y="396"/>
                    <a:pt x="1064" y="396"/>
                  </a:cubicBezTo>
                  <a:cubicBezTo>
                    <a:pt x="1043" y="438"/>
                    <a:pt x="1043" y="438"/>
                    <a:pt x="1043" y="438"/>
                  </a:cubicBezTo>
                  <a:cubicBezTo>
                    <a:pt x="1050" y="470"/>
                    <a:pt x="1050" y="470"/>
                    <a:pt x="1050" y="470"/>
                  </a:cubicBezTo>
                  <a:cubicBezTo>
                    <a:pt x="1059" y="521"/>
                    <a:pt x="1059" y="521"/>
                    <a:pt x="1059" y="521"/>
                  </a:cubicBezTo>
                  <a:cubicBezTo>
                    <a:pt x="1090" y="526"/>
                    <a:pt x="1090" y="526"/>
                    <a:pt x="1090" y="526"/>
                  </a:cubicBezTo>
                  <a:cubicBezTo>
                    <a:pt x="1094" y="533"/>
                    <a:pt x="1094" y="533"/>
                    <a:pt x="1094" y="533"/>
                  </a:cubicBezTo>
                  <a:cubicBezTo>
                    <a:pt x="1143" y="610"/>
                    <a:pt x="1143" y="610"/>
                    <a:pt x="1143" y="610"/>
                  </a:cubicBezTo>
                  <a:cubicBezTo>
                    <a:pt x="1143" y="672"/>
                    <a:pt x="1143" y="672"/>
                    <a:pt x="1143" y="672"/>
                  </a:cubicBezTo>
                  <a:cubicBezTo>
                    <a:pt x="1085" y="709"/>
                    <a:pt x="1085" y="709"/>
                    <a:pt x="1085" y="709"/>
                  </a:cubicBezTo>
                  <a:cubicBezTo>
                    <a:pt x="1023" y="704"/>
                    <a:pt x="1023" y="704"/>
                    <a:pt x="1023" y="704"/>
                  </a:cubicBezTo>
                  <a:cubicBezTo>
                    <a:pt x="1017" y="740"/>
                    <a:pt x="1017" y="740"/>
                    <a:pt x="1017" y="740"/>
                  </a:cubicBezTo>
                  <a:cubicBezTo>
                    <a:pt x="1043" y="787"/>
                    <a:pt x="1043" y="787"/>
                    <a:pt x="1043" y="787"/>
                  </a:cubicBezTo>
                  <a:cubicBezTo>
                    <a:pt x="1033" y="818"/>
                    <a:pt x="1033" y="818"/>
                    <a:pt x="1033" y="818"/>
                  </a:cubicBezTo>
                  <a:cubicBezTo>
                    <a:pt x="1012" y="834"/>
                    <a:pt x="1012" y="834"/>
                    <a:pt x="1012" y="834"/>
                  </a:cubicBezTo>
                  <a:cubicBezTo>
                    <a:pt x="1096" y="923"/>
                    <a:pt x="1096" y="923"/>
                    <a:pt x="1096" y="923"/>
                  </a:cubicBezTo>
                  <a:cubicBezTo>
                    <a:pt x="1085" y="949"/>
                    <a:pt x="1085" y="949"/>
                    <a:pt x="1085" y="949"/>
                  </a:cubicBezTo>
                  <a:cubicBezTo>
                    <a:pt x="1064" y="928"/>
                    <a:pt x="1064" y="928"/>
                    <a:pt x="1064" y="928"/>
                  </a:cubicBezTo>
                  <a:cubicBezTo>
                    <a:pt x="1043" y="949"/>
                    <a:pt x="1043" y="949"/>
                    <a:pt x="1043" y="949"/>
                  </a:cubicBezTo>
                  <a:cubicBezTo>
                    <a:pt x="1064" y="970"/>
                    <a:pt x="1064" y="970"/>
                    <a:pt x="1064" y="970"/>
                  </a:cubicBezTo>
                  <a:cubicBezTo>
                    <a:pt x="1059" y="996"/>
                    <a:pt x="1059" y="996"/>
                    <a:pt x="1059" y="996"/>
                  </a:cubicBezTo>
                  <a:cubicBezTo>
                    <a:pt x="1116" y="1032"/>
                    <a:pt x="1116" y="1032"/>
                    <a:pt x="1116" y="1032"/>
                  </a:cubicBezTo>
                  <a:cubicBezTo>
                    <a:pt x="1116" y="1069"/>
                    <a:pt x="1116" y="1069"/>
                    <a:pt x="1116" y="1069"/>
                  </a:cubicBezTo>
                  <a:cubicBezTo>
                    <a:pt x="1126" y="1076"/>
                    <a:pt x="1126" y="1076"/>
                    <a:pt x="1126" y="1076"/>
                  </a:cubicBezTo>
                  <a:cubicBezTo>
                    <a:pt x="1169" y="1111"/>
                    <a:pt x="1169" y="1111"/>
                    <a:pt x="1169" y="1111"/>
                  </a:cubicBezTo>
                  <a:cubicBezTo>
                    <a:pt x="1075" y="1163"/>
                    <a:pt x="1075" y="1163"/>
                    <a:pt x="1075" y="1163"/>
                  </a:cubicBezTo>
                  <a:lnTo>
                    <a:pt x="1059" y="1178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83" name="ร้อยเอ็ด">
              <a:extLst>
                <a:ext uri="{FF2B5EF4-FFF2-40B4-BE49-F238E27FC236}">
                  <a16:creationId xmlns:a16="http://schemas.microsoft.com/office/drawing/2014/main" id="{0CF59C47-B581-42B5-B172-53BB12C2548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8379" y="2505850"/>
              <a:ext cx="389546" cy="400519"/>
            </a:xfrm>
            <a:custGeom>
              <a:avLst/>
              <a:gdLst>
                <a:gd name="T0" fmla="*/ 944 w 951"/>
                <a:gd name="T1" fmla="*/ 183 h 981"/>
                <a:gd name="T2" fmla="*/ 861 w 951"/>
                <a:gd name="T3" fmla="*/ 277 h 981"/>
                <a:gd name="T4" fmla="*/ 741 w 951"/>
                <a:gd name="T5" fmla="*/ 334 h 981"/>
                <a:gd name="T6" fmla="*/ 746 w 951"/>
                <a:gd name="T7" fmla="*/ 407 h 981"/>
                <a:gd name="T8" fmla="*/ 663 w 951"/>
                <a:gd name="T9" fmla="*/ 454 h 981"/>
                <a:gd name="T10" fmla="*/ 668 w 951"/>
                <a:gd name="T11" fmla="*/ 496 h 981"/>
                <a:gd name="T12" fmla="*/ 673 w 951"/>
                <a:gd name="T13" fmla="*/ 574 h 981"/>
                <a:gd name="T14" fmla="*/ 663 w 951"/>
                <a:gd name="T15" fmla="*/ 637 h 981"/>
                <a:gd name="T16" fmla="*/ 767 w 951"/>
                <a:gd name="T17" fmla="*/ 637 h 981"/>
                <a:gd name="T18" fmla="*/ 803 w 951"/>
                <a:gd name="T19" fmla="*/ 741 h 981"/>
                <a:gd name="T20" fmla="*/ 750 w 951"/>
                <a:gd name="T21" fmla="*/ 842 h 981"/>
                <a:gd name="T22" fmla="*/ 715 w 951"/>
                <a:gd name="T23" fmla="*/ 856 h 981"/>
                <a:gd name="T24" fmla="*/ 642 w 951"/>
                <a:gd name="T25" fmla="*/ 944 h 981"/>
                <a:gd name="T26" fmla="*/ 600 w 951"/>
                <a:gd name="T27" fmla="*/ 981 h 981"/>
                <a:gd name="T28" fmla="*/ 532 w 951"/>
                <a:gd name="T29" fmla="*/ 929 h 981"/>
                <a:gd name="T30" fmla="*/ 454 w 951"/>
                <a:gd name="T31" fmla="*/ 955 h 981"/>
                <a:gd name="T32" fmla="*/ 292 w 951"/>
                <a:gd name="T33" fmla="*/ 929 h 981"/>
                <a:gd name="T34" fmla="*/ 224 w 951"/>
                <a:gd name="T35" fmla="*/ 965 h 981"/>
                <a:gd name="T36" fmla="*/ 124 w 951"/>
                <a:gd name="T37" fmla="*/ 947 h 981"/>
                <a:gd name="T38" fmla="*/ 115 w 951"/>
                <a:gd name="T39" fmla="*/ 949 h 981"/>
                <a:gd name="T40" fmla="*/ 68 w 951"/>
                <a:gd name="T41" fmla="*/ 876 h 981"/>
                <a:gd name="T42" fmla="*/ 0 w 951"/>
                <a:gd name="T43" fmla="*/ 814 h 981"/>
                <a:gd name="T44" fmla="*/ 26 w 951"/>
                <a:gd name="T45" fmla="*/ 720 h 981"/>
                <a:gd name="T46" fmla="*/ 73 w 951"/>
                <a:gd name="T47" fmla="*/ 689 h 981"/>
                <a:gd name="T48" fmla="*/ 136 w 951"/>
                <a:gd name="T49" fmla="*/ 689 h 981"/>
                <a:gd name="T50" fmla="*/ 162 w 951"/>
                <a:gd name="T51" fmla="*/ 517 h 981"/>
                <a:gd name="T52" fmla="*/ 167 w 951"/>
                <a:gd name="T53" fmla="*/ 444 h 981"/>
                <a:gd name="T54" fmla="*/ 162 w 951"/>
                <a:gd name="T55" fmla="*/ 360 h 981"/>
                <a:gd name="T56" fmla="*/ 204 w 951"/>
                <a:gd name="T57" fmla="*/ 261 h 981"/>
                <a:gd name="T58" fmla="*/ 261 w 951"/>
                <a:gd name="T59" fmla="*/ 261 h 981"/>
                <a:gd name="T60" fmla="*/ 324 w 951"/>
                <a:gd name="T61" fmla="*/ 271 h 981"/>
                <a:gd name="T62" fmla="*/ 350 w 951"/>
                <a:gd name="T63" fmla="*/ 235 h 981"/>
                <a:gd name="T64" fmla="*/ 423 w 951"/>
                <a:gd name="T65" fmla="*/ 167 h 981"/>
                <a:gd name="T66" fmla="*/ 376 w 951"/>
                <a:gd name="T67" fmla="*/ 84 h 981"/>
                <a:gd name="T68" fmla="*/ 537 w 951"/>
                <a:gd name="T69" fmla="*/ 11 h 981"/>
                <a:gd name="T70" fmla="*/ 652 w 951"/>
                <a:gd name="T71" fmla="*/ 32 h 981"/>
                <a:gd name="T72" fmla="*/ 683 w 951"/>
                <a:gd name="T73" fmla="*/ 78 h 981"/>
                <a:gd name="T74" fmla="*/ 856 w 951"/>
                <a:gd name="T75" fmla="*/ 47 h 981"/>
                <a:gd name="T76" fmla="*/ 861 w 951"/>
                <a:gd name="T77" fmla="*/ 42 h 981"/>
                <a:gd name="T78" fmla="*/ 908 w 951"/>
                <a:gd name="T79" fmla="*/ 0 h 981"/>
                <a:gd name="T80" fmla="*/ 923 w 951"/>
                <a:gd name="T81" fmla="*/ 131 h 9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51" h="981">
                  <a:moveTo>
                    <a:pt x="951" y="140"/>
                  </a:moveTo>
                  <a:cubicBezTo>
                    <a:pt x="944" y="183"/>
                    <a:pt x="944" y="183"/>
                    <a:pt x="944" y="183"/>
                  </a:cubicBezTo>
                  <a:cubicBezTo>
                    <a:pt x="866" y="230"/>
                    <a:pt x="866" y="230"/>
                    <a:pt x="866" y="230"/>
                  </a:cubicBezTo>
                  <a:cubicBezTo>
                    <a:pt x="861" y="277"/>
                    <a:pt x="861" y="277"/>
                    <a:pt x="861" y="277"/>
                  </a:cubicBezTo>
                  <a:cubicBezTo>
                    <a:pt x="777" y="324"/>
                    <a:pt x="777" y="324"/>
                    <a:pt x="777" y="324"/>
                  </a:cubicBezTo>
                  <a:cubicBezTo>
                    <a:pt x="741" y="334"/>
                    <a:pt x="741" y="334"/>
                    <a:pt x="741" y="334"/>
                  </a:cubicBezTo>
                  <a:cubicBezTo>
                    <a:pt x="730" y="381"/>
                    <a:pt x="730" y="381"/>
                    <a:pt x="730" y="381"/>
                  </a:cubicBezTo>
                  <a:cubicBezTo>
                    <a:pt x="746" y="407"/>
                    <a:pt x="746" y="407"/>
                    <a:pt x="746" y="407"/>
                  </a:cubicBezTo>
                  <a:cubicBezTo>
                    <a:pt x="730" y="454"/>
                    <a:pt x="730" y="454"/>
                    <a:pt x="730" y="454"/>
                  </a:cubicBezTo>
                  <a:cubicBezTo>
                    <a:pt x="663" y="454"/>
                    <a:pt x="663" y="454"/>
                    <a:pt x="663" y="454"/>
                  </a:cubicBezTo>
                  <a:cubicBezTo>
                    <a:pt x="657" y="475"/>
                    <a:pt x="657" y="475"/>
                    <a:pt x="657" y="475"/>
                  </a:cubicBezTo>
                  <a:cubicBezTo>
                    <a:pt x="668" y="496"/>
                    <a:pt x="668" y="496"/>
                    <a:pt x="668" y="496"/>
                  </a:cubicBezTo>
                  <a:cubicBezTo>
                    <a:pt x="657" y="537"/>
                    <a:pt x="657" y="537"/>
                    <a:pt x="657" y="537"/>
                  </a:cubicBezTo>
                  <a:cubicBezTo>
                    <a:pt x="673" y="574"/>
                    <a:pt x="673" y="574"/>
                    <a:pt x="673" y="574"/>
                  </a:cubicBezTo>
                  <a:cubicBezTo>
                    <a:pt x="652" y="631"/>
                    <a:pt x="652" y="631"/>
                    <a:pt x="652" y="631"/>
                  </a:cubicBezTo>
                  <a:cubicBezTo>
                    <a:pt x="663" y="637"/>
                    <a:pt x="663" y="637"/>
                    <a:pt x="663" y="637"/>
                  </a:cubicBezTo>
                  <a:cubicBezTo>
                    <a:pt x="663" y="637"/>
                    <a:pt x="725" y="595"/>
                    <a:pt x="730" y="600"/>
                  </a:cubicBezTo>
                  <a:cubicBezTo>
                    <a:pt x="736" y="605"/>
                    <a:pt x="767" y="637"/>
                    <a:pt x="767" y="637"/>
                  </a:cubicBezTo>
                  <a:cubicBezTo>
                    <a:pt x="767" y="637"/>
                    <a:pt x="751" y="694"/>
                    <a:pt x="756" y="699"/>
                  </a:cubicBezTo>
                  <a:cubicBezTo>
                    <a:pt x="762" y="704"/>
                    <a:pt x="803" y="741"/>
                    <a:pt x="803" y="741"/>
                  </a:cubicBezTo>
                  <a:cubicBezTo>
                    <a:pt x="803" y="793"/>
                    <a:pt x="803" y="793"/>
                    <a:pt x="803" y="793"/>
                  </a:cubicBezTo>
                  <a:cubicBezTo>
                    <a:pt x="750" y="842"/>
                    <a:pt x="750" y="842"/>
                    <a:pt x="750" y="842"/>
                  </a:cubicBezTo>
                  <a:cubicBezTo>
                    <a:pt x="746" y="835"/>
                    <a:pt x="746" y="835"/>
                    <a:pt x="746" y="835"/>
                  </a:cubicBezTo>
                  <a:cubicBezTo>
                    <a:pt x="715" y="856"/>
                    <a:pt x="715" y="856"/>
                    <a:pt x="715" y="856"/>
                  </a:cubicBezTo>
                  <a:cubicBezTo>
                    <a:pt x="682" y="895"/>
                    <a:pt x="682" y="895"/>
                    <a:pt x="682" y="895"/>
                  </a:cubicBezTo>
                  <a:cubicBezTo>
                    <a:pt x="642" y="944"/>
                    <a:pt x="642" y="944"/>
                    <a:pt x="642" y="944"/>
                  </a:cubicBezTo>
                  <a:cubicBezTo>
                    <a:pt x="633" y="971"/>
                    <a:pt x="633" y="971"/>
                    <a:pt x="633" y="971"/>
                  </a:cubicBezTo>
                  <a:cubicBezTo>
                    <a:pt x="600" y="981"/>
                    <a:pt x="600" y="981"/>
                    <a:pt x="600" y="981"/>
                  </a:cubicBezTo>
                  <a:cubicBezTo>
                    <a:pt x="553" y="949"/>
                    <a:pt x="553" y="949"/>
                    <a:pt x="553" y="949"/>
                  </a:cubicBezTo>
                  <a:cubicBezTo>
                    <a:pt x="532" y="929"/>
                    <a:pt x="532" y="929"/>
                    <a:pt x="532" y="929"/>
                  </a:cubicBezTo>
                  <a:cubicBezTo>
                    <a:pt x="496" y="929"/>
                    <a:pt x="496" y="929"/>
                    <a:pt x="496" y="929"/>
                  </a:cubicBezTo>
                  <a:cubicBezTo>
                    <a:pt x="454" y="955"/>
                    <a:pt x="454" y="955"/>
                    <a:pt x="454" y="955"/>
                  </a:cubicBezTo>
                  <a:cubicBezTo>
                    <a:pt x="344" y="955"/>
                    <a:pt x="344" y="955"/>
                    <a:pt x="344" y="955"/>
                  </a:cubicBezTo>
                  <a:cubicBezTo>
                    <a:pt x="292" y="929"/>
                    <a:pt x="292" y="929"/>
                    <a:pt x="292" y="929"/>
                  </a:cubicBezTo>
                  <a:cubicBezTo>
                    <a:pt x="261" y="939"/>
                    <a:pt x="261" y="939"/>
                    <a:pt x="261" y="939"/>
                  </a:cubicBezTo>
                  <a:cubicBezTo>
                    <a:pt x="224" y="965"/>
                    <a:pt x="224" y="965"/>
                    <a:pt x="224" y="965"/>
                  </a:cubicBezTo>
                  <a:cubicBezTo>
                    <a:pt x="162" y="939"/>
                    <a:pt x="162" y="939"/>
                    <a:pt x="162" y="939"/>
                  </a:cubicBezTo>
                  <a:cubicBezTo>
                    <a:pt x="124" y="947"/>
                    <a:pt x="124" y="947"/>
                    <a:pt x="124" y="947"/>
                  </a:cubicBezTo>
                  <a:cubicBezTo>
                    <a:pt x="124" y="947"/>
                    <a:pt x="124" y="947"/>
                    <a:pt x="124" y="947"/>
                  </a:cubicBezTo>
                  <a:cubicBezTo>
                    <a:pt x="115" y="949"/>
                    <a:pt x="115" y="949"/>
                    <a:pt x="115" y="949"/>
                  </a:cubicBezTo>
                  <a:cubicBezTo>
                    <a:pt x="125" y="876"/>
                    <a:pt x="125" y="876"/>
                    <a:pt x="125" y="876"/>
                  </a:cubicBezTo>
                  <a:cubicBezTo>
                    <a:pt x="125" y="876"/>
                    <a:pt x="68" y="882"/>
                    <a:pt x="68" y="876"/>
                  </a:cubicBezTo>
                  <a:cubicBezTo>
                    <a:pt x="68" y="873"/>
                    <a:pt x="35" y="843"/>
                    <a:pt x="15" y="826"/>
                  </a:cubicBezTo>
                  <a:cubicBezTo>
                    <a:pt x="6" y="819"/>
                    <a:pt x="0" y="814"/>
                    <a:pt x="0" y="814"/>
                  </a:cubicBezTo>
                  <a:cubicBezTo>
                    <a:pt x="26" y="746"/>
                    <a:pt x="26" y="746"/>
                    <a:pt x="26" y="746"/>
                  </a:cubicBezTo>
                  <a:cubicBezTo>
                    <a:pt x="26" y="720"/>
                    <a:pt x="26" y="720"/>
                    <a:pt x="26" y="720"/>
                  </a:cubicBezTo>
                  <a:cubicBezTo>
                    <a:pt x="58" y="710"/>
                    <a:pt x="58" y="710"/>
                    <a:pt x="58" y="710"/>
                  </a:cubicBezTo>
                  <a:cubicBezTo>
                    <a:pt x="73" y="689"/>
                    <a:pt x="73" y="689"/>
                    <a:pt x="73" y="689"/>
                  </a:cubicBezTo>
                  <a:cubicBezTo>
                    <a:pt x="110" y="704"/>
                    <a:pt x="110" y="704"/>
                    <a:pt x="110" y="704"/>
                  </a:cubicBezTo>
                  <a:cubicBezTo>
                    <a:pt x="136" y="689"/>
                    <a:pt x="136" y="689"/>
                    <a:pt x="136" y="689"/>
                  </a:cubicBezTo>
                  <a:cubicBezTo>
                    <a:pt x="125" y="647"/>
                    <a:pt x="125" y="647"/>
                    <a:pt x="125" y="647"/>
                  </a:cubicBezTo>
                  <a:cubicBezTo>
                    <a:pt x="162" y="517"/>
                    <a:pt x="162" y="517"/>
                    <a:pt x="162" y="517"/>
                  </a:cubicBezTo>
                  <a:cubicBezTo>
                    <a:pt x="188" y="506"/>
                    <a:pt x="188" y="506"/>
                    <a:pt x="188" y="506"/>
                  </a:cubicBezTo>
                  <a:cubicBezTo>
                    <a:pt x="167" y="444"/>
                    <a:pt x="167" y="444"/>
                    <a:pt x="167" y="444"/>
                  </a:cubicBezTo>
                  <a:cubicBezTo>
                    <a:pt x="177" y="397"/>
                    <a:pt x="177" y="397"/>
                    <a:pt x="177" y="397"/>
                  </a:cubicBezTo>
                  <a:cubicBezTo>
                    <a:pt x="162" y="360"/>
                    <a:pt x="162" y="360"/>
                    <a:pt x="162" y="360"/>
                  </a:cubicBezTo>
                  <a:cubicBezTo>
                    <a:pt x="167" y="318"/>
                    <a:pt x="167" y="318"/>
                    <a:pt x="167" y="318"/>
                  </a:cubicBezTo>
                  <a:cubicBezTo>
                    <a:pt x="204" y="261"/>
                    <a:pt x="204" y="261"/>
                    <a:pt x="204" y="261"/>
                  </a:cubicBezTo>
                  <a:cubicBezTo>
                    <a:pt x="235" y="240"/>
                    <a:pt x="235" y="240"/>
                    <a:pt x="235" y="240"/>
                  </a:cubicBezTo>
                  <a:cubicBezTo>
                    <a:pt x="261" y="261"/>
                    <a:pt x="261" y="261"/>
                    <a:pt x="261" y="261"/>
                  </a:cubicBezTo>
                  <a:cubicBezTo>
                    <a:pt x="297" y="251"/>
                    <a:pt x="297" y="251"/>
                    <a:pt x="297" y="251"/>
                  </a:cubicBezTo>
                  <a:cubicBezTo>
                    <a:pt x="324" y="271"/>
                    <a:pt x="324" y="271"/>
                    <a:pt x="324" y="271"/>
                  </a:cubicBezTo>
                  <a:cubicBezTo>
                    <a:pt x="334" y="256"/>
                    <a:pt x="334" y="256"/>
                    <a:pt x="334" y="256"/>
                  </a:cubicBezTo>
                  <a:cubicBezTo>
                    <a:pt x="350" y="235"/>
                    <a:pt x="350" y="235"/>
                    <a:pt x="350" y="235"/>
                  </a:cubicBezTo>
                  <a:cubicBezTo>
                    <a:pt x="412" y="235"/>
                    <a:pt x="412" y="235"/>
                    <a:pt x="412" y="235"/>
                  </a:cubicBezTo>
                  <a:cubicBezTo>
                    <a:pt x="423" y="167"/>
                    <a:pt x="423" y="167"/>
                    <a:pt x="423" y="167"/>
                  </a:cubicBezTo>
                  <a:cubicBezTo>
                    <a:pt x="391" y="115"/>
                    <a:pt x="391" y="115"/>
                    <a:pt x="391" y="115"/>
                  </a:cubicBezTo>
                  <a:cubicBezTo>
                    <a:pt x="376" y="84"/>
                    <a:pt x="376" y="84"/>
                    <a:pt x="376" y="84"/>
                  </a:cubicBezTo>
                  <a:cubicBezTo>
                    <a:pt x="485" y="5"/>
                    <a:pt x="485" y="5"/>
                    <a:pt x="485" y="5"/>
                  </a:cubicBezTo>
                  <a:cubicBezTo>
                    <a:pt x="537" y="11"/>
                    <a:pt x="537" y="11"/>
                    <a:pt x="537" y="11"/>
                  </a:cubicBezTo>
                  <a:cubicBezTo>
                    <a:pt x="579" y="47"/>
                    <a:pt x="579" y="47"/>
                    <a:pt x="579" y="47"/>
                  </a:cubicBezTo>
                  <a:cubicBezTo>
                    <a:pt x="652" y="32"/>
                    <a:pt x="652" y="32"/>
                    <a:pt x="652" y="32"/>
                  </a:cubicBezTo>
                  <a:cubicBezTo>
                    <a:pt x="673" y="37"/>
                    <a:pt x="673" y="37"/>
                    <a:pt x="673" y="37"/>
                  </a:cubicBezTo>
                  <a:cubicBezTo>
                    <a:pt x="683" y="78"/>
                    <a:pt x="683" y="78"/>
                    <a:pt x="683" y="78"/>
                  </a:cubicBezTo>
                  <a:cubicBezTo>
                    <a:pt x="788" y="37"/>
                    <a:pt x="788" y="37"/>
                    <a:pt x="788" y="37"/>
                  </a:cubicBezTo>
                  <a:cubicBezTo>
                    <a:pt x="856" y="47"/>
                    <a:pt x="856" y="47"/>
                    <a:pt x="856" y="47"/>
                  </a:cubicBezTo>
                  <a:cubicBezTo>
                    <a:pt x="860" y="39"/>
                    <a:pt x="860" y="39"/>
                    <a:pt x="860" y="39"/>
                  </a:cubicBezTo>
                  <a:cubicBezTo>
                    <a:pt x="861" y="42"/>
                    <a:pt x="861" y="42"/>
                    <a:pt x="861" y="42"/>
                  </a:cubicBezTo>
                  <a:cubicBezTo>
                    <a:pt x="887" y="26"/>
                    <a:pt x="887" y="26"/>
                    <a:pt x="887" y="26"/>
                  </a:cubicBezTo>
                  <a:cubicBezTo>
                    <a:pt x="908" y="0"/>
                    <a:pt x="908" y="0"/>
                    <a:pt x="908" y="0"/>
                  </a:cubicBezTo>
                  <a:cubicBezTo>
                    <a:pt x="929" y="58"/>
                    <a:pt x="929" y="58"/>
                    <a:pt x="929" y="58"/>
                  </a:cubicBezTo>
                  <a:cubicBezTo>
                    <a:pt x="923" y="131"/>
                    <a:pt x="923" y="131"/>
                    <a:pt x="923" y="131"/>
                  </a:cubicBezTo>
                  <a:lnTo>
                    <a:pt x="951" y="140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81" name="ยโสธร">
              <a:extLst>
                <a:ext uri="{FF2B5EF4-FFF2-40B4-BE49-F238E27FC236}">
                  <a16:creationId xmlns:a16="http://schemas.microsoft.com/office/drawing/2014/main" id="{576D1347-E973-4582-A9F4-67A6732DB70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5392" y="2555229"/>
              <a:ext cx="292617" cy="395032"/>
            </a:xfrm>
            <a:custGeom>
              <a:avLst/>
              <a:gdLst>
                <a:gd name="T0" fmla="*/ 715 w 715"/>
                <a:gd name="T1" fmla="*/ 219 h 967"/>
                <a:gd name="T2" fmla="*/ 699 w 715"/>
                <a:gd name="T3" fmla="*/ 235 h 967"/>
                <a:gd name="T4" fmla="*/ 569 w 715"/>
                <a:gd name="T5" fmla="*/ 198 h 967"/>
                <a:gd name="T6" fmla="*/ 464 w 715"/>
                <a:gd name="T7" fmla="*/ 261 h 967"/>
                <a:gd name="T8" fmla="*/ 459 w 715"/>
                <a:gd name="T9" fmla="*/ 344 h 967"/>
                <a:gd name="T10" fmla="*/ 391 w 715"/>
                <a:gd name="T11" fmla="*/ 417 h 967"/>
                <a:gd name="T12" fmla="*/ 365 w 715"/>
                <a:gd name="T13" fmla="*/ 553 h 967"/>
                <a:gd name="T14" fmla="*/ 412 w 715"/>
                <a:gd name="T15" fmla="*/ 699 h 967"/>
                <a:gd name="T16" fmla="*/ 468 w 715"/>
                <a:gd name="T17" fmla="*/ 722 h 967"/>
                <a:gd name="T18" fmla="*/ 391 w 715"/>
                <a:gd name="T19" fmla="*/ 741 h 967"/>
                <a:gd name="T20" fmla="*/ 339 w 715"/>
                <a:gd name="T21" fmla="*/ 751 h 967"/>
                <a:gd name="T22" fmla="*/ 323 w 715"/>
                <a:gd name="T23" fmla="*/ 809 h 967"/>
                <a:gd name="T24" fmla="*/ 329 w 715"/>
                <a:gd name="T25" fmla="*/ 856 h 967"/>
                <a:gd name="T26" fmla="*/ 360 w 715"/>
                <a:gd name="T27" fmla="*/ 887 h 967"/>
                <a:gd name="T28" fmla="*/ 370 w 715"/>
                <a:gd name="T29" fmla="*/ 918 h 967"/>
                <a:gd name="T30" fmla="*/ 355 w 715"/>
                <a:gd name="T31" fmla="*/ 934 h 967"/>
                <a:gd name="T32" fmla="*/ 350 w 715"/>
                <a:gd name="T33" fmla="*/ 967 h 967"/>
                <a:gd name="T34" fmla="*/ 334 w 715"/>
                <a:gd name="T35" fmla="*/ 965 h 967"/>
                <a:gd name="T36" fmla="*/ 323 w 715"/>
                <a:gd name="T37" fmla="*/ 929 h 967"/>
                <a:gd name="T38" fmla="*/ 292 w 715"/>
                <a:gd name="T39" fmla="*/ 929 h 967"/>
                <a:gd name="T40" fmla="*/ 204 w 715"/>
                <a:gd name="T41" fmla="*/ 892 h 967"/>
                <a:gd name="T42" fmla="*/ 198 w 715"/>
                <a:gd name="T43" fmla="*/ 850 h 967"/>
                <a:gd name="T44" fmla="*/ 150 w 715"/>
                <a:gd name="T45" fmla="*/ 807 h 967"/>
                <a:gd name="T46" fmla="*/ 104 w 715"/>
                <a:gd name="T47" fmla="*/ 767 h 967"/>
                <a:gd name="T48" fmla="*/ 104 w 715"/>
                <a:gd name="T49" fmla="*/ 736 h 967"/>
                <a:gd name="T50" fmla="*/ 98 w 715"/>
                <a:gd name="T51" fmla="*/ 722 h 967"/>
                <a:gd name="T52" fmla="*/ 151 w 715"/>
                <a:gd name="T53" fmla="*/ 673 h 967"/>
                <a:gd name="T54" fmla="*/ 151 w 715"/>
                <a:gd name="T55" fmla="*/ 621 h 967"/>
                <a:gd name="T56" fmla="*/ 104 w 715"/>
                <a:gd name="T57" fmla="*/ 579 h 967"/>
                <a:gd name="T58" fmla="*/ 115 w 715"/>
                <a:gd name="T59" fmla="*/ 517 h 967"/>
                <a:gd name="T60" fmla="*/ 78 w 715"/>
                <a:gd name="T61" fmla="*/ 480 h 967"/>
                <a:gd name="T62" fmla="*/ 11 w 715"/>
                <a:gd name="T63" fmla="*/ 517 h 967"/>
                <a:gd name="T64" fmla="*/ 0 w 715"/>
                <a:gd name="T65" fmla="*/ 511 h 967"/>
                <a:gd name="T66" fmla="*/ 21 w 715"/>
                <a:gd name="T67" fmla="*/ 454 h 967"/>
                <a:gd name="T68" fmla="*/ 5 w 715"/>
                <a:gd name="T69" fmla="*/ 417 h 967"/>
                <a:gd name="T70" fmla="*/ 16 w 715"/>
                <a:gd name="T71" fmla="*/ 376 h 967"/>
                <a:gd name="T72" fmla="*/ 5 w 715"/>
                <a:gd name="T73" fmla="*/ 355 h 967"/>
                <a:gd name="T74" fmla="*/ 11 w 715"/>
                <a:gd name="T75" fmla="*/ 334 h 967"/>
                <a:gd name="T76" fmla="*/ 78 w 715"/>
                <a:gd name="T77" fmla="*/ 334 h 967"/>
                <a:gd name="T78" fmla="*/ 94 w 715"/>
                <a:gd name="T79" fmla="*/ 287 h 967"/>
                <a:gd name="T80" fmla="*/ 78 w 715"/>
                <a:gd name="T81" fmla="*/ 261 h 967"/>
                <a:gd name="T82" fmla="*/ 89 w 715"/>
                <a:gd name="T83" fmla="*/ 214 h 967"/>
                <a:gd name="T84" fmla="*/ 125 w 715"/>
                <a:gd name="T85" fmla="*/ 204 h 967"/>
                <a:gd name="T86" fmla="*/ 209 w 715"/>
                <a:gd name="T87" fmla="*/ 157 h 967"/>
                <a:gd name="T88" fmla="*/ 214 w 715"/>
                <a:gd name="T89" fmla="*/ 110 h 967"/>
                <a:gd name="T90" fmla="*/ 292 w 715"/>
                <a:gd name="T91" fmla="*/ 63 h 967"/>
                <a:gd name="T92" fmla="*/ 299 w 715"/>
                <a:gd name="T93" fmla="*/ 20 h 967"/>
                <a:gd name="T94" fmla="*/ 303 w 715"/>
                <a:gd name="T95" fmla="*/ 21 h 967"/>
                <a:gd name="T96" fmla="*/ 334 w 715"/>
                <a:gd name="T97" fmla="*/ 0 h 967"/>
                <a:gd name="T98" fmla="*/ 365 w 715"/>
                <a:gd name="T99" fmla="*/ 0 h 967"/>
                <a:gd name="T100" fmla="*/ 428 w 715"/>
                <a:gd name="T101" fmla="*/ 11 h 967"/>
                <a:gd name="T102" fmla="*/ 441 w 715"/>
                <a:gd name="T103" fmla="*/ 29 h 967"/>
                <a:gd name="T104" fmla="*/ 443 w 715"/>
                <a:gd name="T105" fmla="*/ 31 h 967"/>
                <a:gd name="T106" fmla="*/ 475 w 715"/>
                <a:gd name="T107" fmla="*/ 31 h 967"/>
                <a:gd name="T108" fmla="*/ 485 w 715"/>
                <a:gd name="T109" fmla="*/ 68 h 967"/>
                <a:gd name="T110" fmla="*/ 522 w 715"/>
                <a:gd name="T111" fmla="*/ 104 h 967"/>
                <a:gd name="T112" fmla="*/ 558 w 715"/>
                <a:gd name="T113" fmla="*/ 120 h 967"/>
                <a:gd name="T114" fmla="*/ 579 w 715"/>
                <a:gd name="T115" fmla="*/ 94 h 967"/>
                <a:gd name="T116" fmla="*/ 600 w 715"/>
                <a:gd name="T117" fmla="*/ 120 h 967"/>
                <a:gd name="T118" fmla="*/ 647 w 715"/>
                <a:gd name="T119" fmla="*/ 141 h 967"/>
                <a:gd name="T120" fmla="*/ 704 w 715"/>
                <a:gd name="T121" fmla="*/ 152 h 967"/>
                <a:gd name="T122" fmla="*/ 704 w 715"/>
                <a:gd name="T123" fmla="*/ 152 h 967"/>
                <a:gd name="T124" fmla="*/ 715 w 715"/>
                <a:gd name="T125" fmla="*/ 219 h 9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15" h="967">
                  <a:moveTo>
                    <a:pt x="715" y="219"/>
                  </a:moveTo>
                  <a:cubicBezTo>
                    <a:pt x="699" y="235"/>
                    <a:pt x="699" y="235"/>
                    <a:pt x="699" y="235"/>
                  </a:cubicBezTo>
                  <a:cubicBezTo>
                    <a:pt x="569" y="198"/>
                    <a:pt x="569" y="198"/>
                    <a:pt x="569" y="198"/>
                  </a:cubicBezTo>
                  <a:cubicBezTo>
                    <a:pt x="464" y="261"/>
                    <a:pt x="464" y="261"/>
                    <a:pt x="464" y="261"/>
                  </a:cubicBezTo>
                  <a:cubicBezTo>
                    <a:pt x="459" y="344"/>
                    <a:pt x="459" y="344"/>
                    <a:pt x="459" y="344"/>
                  </a:cubicBezTo>
                  <a:cubicBezTo>
                    <a:pt x="391" y="417"/>
                    <a:pt x="391" y="417"/>
                    <a:pt x="391" y="417"/>
                  </a:cubicBezTo>
                  <a:cubicBezTo>
                    <a:pt x="365" y="553"/>
                    <a:pt x="365" y="553"/>
                    <a:pt x="365" y="553"/>
                  </a:cubicBezTo>
                  <a:cubicBezTo>
                    <a:pt x="412" y="699"/>
                    <a:pt x="412" y="699"/>
                    <a:pt x="412" y="699"/>
                  </a:cubicBezTo>
                  <a:cubicBezTo>
                    <a:pt x="468" y="722"/>
                    <a:pt x="468" y="722"/>
                    <a:pt x="468" y="722"/>
                  </a:cubicBezTo>
                  <a:cubicBezTo>
                    <a:pt x="391" y="741"/>
                    <a:pt x="391" y="741"/>
                    <a:pt x="391" y="741"/>
                  </a:cubicBezTo>
                  <a:cubicBezTo>
                    <a:pt x="339" y="751"/>
                    <a:pt x="339" y="751"/>
                    <a:pt x="339" y="751"/>
                  </a:cubicBezTo>
                  <a:cubicBezTo>
                    <a:pt x="323" y="809"/>
                    <a:pt x="323" y="809"/>
                    <a:pt x="323" y="809"/>
                  </a:cubicBezTo>
                  <a:cubicBezTo>
                    <a:pt x="329" y="856"/>
                    <a:pt x="329" y="856"/>
                    <a:pt x="329" y="856"/>
                  </a:cubicBezTo>
                  <a:cubicBezTo>
                    <a:pt x="360" y="887"/>
                    <a:pt x="360" y="887"/>
                    <a:pt x="360" y="887"/>
                  </a:cubicBezTo>
                  <a:cubicBezTo>
                    <a:pt x="370" y="918"/>
                    <a:pt x="370" y="918"/>
                    <a:pt x="370" y="918"/>
                  </a:cubicBezTo>
                  <a:cubicBezTo>
                    <a:pt x="355" y="934"/>
                    <a:pt x="355" y="934"/>
                    <a:pt x="355" y="934"/>
                  </a:cubicBezTo>
                  <a:cubicBezTo>
                    <a:pt x="350" y="967"/>
                    <a:pt x="350" y="967"/>
                    <a:pt x="350" y="967"/>
                  </a:cubicBezTo>
                  <a:cubicBezTo>
                    <a:pt x="334" y="965"/>
                    <a:pt x="334" y="965"/>
                    <a:pt x="334" y="965"/>
                  </a:cubicBezTo>
                  <a:cubicBezTo>
                    <a:pt x="323" y="929"/>
                    <a:pt x="323" y="929"/>
                    <a:pt x="323" y="929"/>
                  </a:cubicBezTo>
                  <a:cubicBezTo>
                    <a:pt x="292" y="929"/>
                    <a:pt x="292" y="929"/>
                    <a:pt x="292" y="929"/>
                  </a:cubicBezTo>
                  <a:cubicBezTo>
                    <a:pt x="204" y="892"/>
                    <a:pt x="204" y="892"/>
                    <a:pt x="204" y="892"/>
                  </a:cubicBezTo>
                  <a:cubicBezTo>
                    <a:pt x="198" y="850"/>
                    <a:pt x="198" y="850"/>
                    <a:pt x="198" y="850"/>
                  </a:cubicBezTo>
                  <a:cubicBezTo>
                    <a:pt x="150" y="807"/>
                    <a:pt x="150" y="807"/>
                    <a:pt x="150" y="807"/>
                  </a:cubicBezTo>
                  <a:cubicBezTo>
                    <a:pt x="104" y="767"/>
                    <a:pt x="104" y="767"/>
                    <a:pt x="104" y="767"/>
                  </a:cubicBezTo>
                  <a:cubicBezTo>
                    <a:pt x="104" y="736"/>
                    <a:pt x="104" y="736"/>
                    <a:pt x="104" y="736"/>
                  </a:cubicBezTo>
                  <a:cubicBezTo>
                    <a:pt x="98" y="722"/>
                    <a:pt x="98" y="722"/>
                    <a:pt x="98" y="722"/>
                  </a:cubicBezTo>
                  <a:cubicBezTo>
                    <a:pt x="151" y="673"/>
                    <a:pt x="151" y="673"/>
                    <a:pt x="151" y="673"/>
                  </a:cubicBezTo>
                  <a:cubicBezTo>
                    <a:pt x="151" y="621"/>
                    <a:pt x="151" y="621"/>
                    <a:pt x="151" y="621"/>
                  </a:cubicBezTo>
                  <a:cubicBezTo>
                    <a:pt x="151" y="621"/>
                    <a:pt x="110" y="584"/>
                    <a:pt x="104" y="579"/>
                  </a:cubicBezTo>
                  <a:cubicBezTo>
                    <a:pt x="99" y="574"/>
                    <a:pt x="115" y="517"/>
                    <a:pt x="115" y="517"/>
                  </a:cubicBezTo>
                  <a:cubicBezTo>
                    <a:pt x="115" y="517"/>
                    <a:pt x="84" y="485"/>
                    <a:pt x="78" y="480"/>
                  </a:cubicBezTo>
                  <a:cubicBezTo>
                    <a:pt x="73" y="475"/>
                    <a:pt x="11" y="517"/>
                    <a:pt x="11" y="517"/>
                  </a:cubicBezTo>
                  <a:cubicBezTo>
                    <a:pt x="0" y="511"/>
                    <a:pt x="0" y="511"/>
                    <a:pt x="0" y="511"/>
                  </a:cubicBezTo>
                  <a:cubicBezTo>
                    <a:pt x="21" y="454"/>
                    <a:pt x="21" y="454"/>
                    <a:pt x="21" y="454"/>
                  </a:cubicBezTo>
                  <a:cubicBezTo>
                    <a:pt x="5" y="417"/>
                    <a:pt x="5" y="417"/>
                    <a:pt x="5" y="417"/>
                  </a:cubicBezTo>
                  <a:cubicBezTo>
                    <a:pt x="16" y="376"/>
                    <a:pt x="16" y="376"/>
                    <a:pt x="16" y="376"/>
                  </a:cubicBezTo>
                  <a:cubicBezTo>
                    <a:pt x="5" y="355"/>
                    <a:pt x="5" y="355"/>
                    <a:pt x="5" y="355"/>
                  </a:cubicBezTo>
                  <a:cubicBezTo>
                    <a:pt x="11" y="334"/>
                    <a:pt x="11" y="334"/>
                    <a:pt x="11" y="334"/>
                  </a:cubicBezTo>
                  <a:cubicBezTo>
                    <a:pt x="78" y="334"/>
                    <a:pt x="78" y="334"/>
                    <a:pt x="78" y="334"/>
                  </a:cubicBezTo>
                  <a:cubicBezTo>
                    <a:pt x="94" y="287"/>
                    <a:pt x="94" y="287"/>
                    <a:pt x="94" y="287"/>
                  </a:cubicBezTo>
                  <a:cubicBezTo>
                    <a:pt x="78" y="261"/>
                    <a:pt x="78" y="261"/>
                    <a:pt x="78" y="261"/>
                  </a:cubicBezTo>
                  <a:cubicBezTo>
                    <a:pt x="89" y="214"/>
                    <a:pt x="89" y="214"/>
                    <a:pt x="89" y="214"/>
                  </a:cubicBezTo>
                  <a:cubicBezTo>
                    <a:pt x="125" y="204"/>
                    <a:pt x="125" y="204"/>
                    <a:pt x="125" y="204"/>
                  </a:cubicBezTo>
                  <a:cubicBezTo>
                    <a:pt x="209" y="157"/>
                    <a:pt x="209" y="157"/>
                    <a:pt x="209" y="157"/>
                  </a:cubicBezTo>
                  <a:cubicBezTo>
                    <a:pt x="214" y="110"/>
                    <a:pt x="214" y="110"/>
                    <a:pt x="214" y="110"/>
                  </a:cubicBezTo>
                  <a:cubicBezTo>
                    <a:pt x="292" y="63"/>
                    <a:pt x="292" y="63"/>
                    <a:pt x="292" y="63"/>
                  </a:cubicBezTo>
                  <a:cubicBezTo>
                    <a:pt x="299" y="20"/>
                    <a:pt x="299" y="20"/>
                    <a:pt x="299" y="20"/>
                  </a:cubicBezTo>
                  <a:cubicBezTo>
                    <a:pt x="303" y="21"/>
                    <a:pt x="303" y="21"/>
                    <a:pt x="303" y="21"/>
                  </a:cubicBezTo>
                  <a:cubicBezTo>
                    <a:pt x="334" y="0"/>
                    <a:pt x="334" y="0"/>
                    <a:pt x="334" y="0"/>
                  </a:cubicBezTo>
                  <a:cubicBezTo>
                    <a:pt x="365" y="0"/>
                    <a:pt x="365" y="0"/>
                    <a:pt x="365" y="0"/>
                  </a:cubicBezTo>
                  <a:cubicBezTo>
                    <a:pt x="428" y="11"/>
                    <a:pt x="428" y="11"/>
                    <a:pt x="428" y="11"/>
                  </a:cubicBezTo>
                  <a:cubicBezTo>
                    <a:pt x="441" y="29"/>
                    <a:pt x="441" y="29"/>
                    <a:pt x="441" y="29"/>
                  </a:cubicBezTo>
                  <a:cubicBezTo>
                    <a:pt x="443" y="31"/>
                    <a:pt x="443" y="31"/>
                    <a:pt x="443" y="31"/>
                  </a:cubicBezTo>
                  <a:cubicBezTo>
                    <a:pt x="475" y="31"/>
                    <a:pt x="475" y="31"/>
                    <a:pt x="475" y="31"/>
                  </a:cubicBezTo>
                  <a:cubicBezTo>
                    <a:pt x="485" y="68"/>
                    <a:pt x="485" y="68"/>
                    <a:pt x="485" y="68"/>
                  </a:cubicBezTo>
                  <a:cubicBezTo>
                    <a:pt x="522" y="104"/>
                    <a:pt x="522" y="104"/>
                    <a:pt x="522" y="104"/>
                  </a:cubicBezTo>
                  <a:cubicBezTo>
                    <a:pt x="558" y="120"/>
                    <a:pt x="558" y="120"/>
                    <a:pt x="558" y="120"/>
                  </a:cubicBezTo>
                  <a:cubicBezTo>
                    <a:pt x="579" y="94"/>
                    <a:pt x="579" y="94"/>
                    <a:pt x="579" y="94"/>
                  </a:cubicBezTo>
                  <a:cubicBezTo>
                    <a:pt x="600" y="120"/>
                    <a:pt x="600" y="120"/>
                    <a:pt x="600" y="120"/>
                  </a:cubicBezTo>
                  <a:cubicBezTo>
                    <a:pt x="647" y="141"/>
                    <a:pt x="647" y="141"/>
                    <a:pt x="647" y="141"/>
                  </a:cubicBezTo>
                  <a:cubicBezTo>
                    <a:pt x="647" y="141"/>
                    <a:pt x="685" y="150"/>
                    <a:pt x="704" y="152"/>
                  </a:cubicBezTo>
                  <a:cubicBezTo>
                    <a:pt x="704" y="152"/>
                    <a:pt x="704" y="152"/>
                    <a:pt x="704" y="152"/>
                  </a:cubicBezTo>
                  <a:lnTo>
                    <a:pt x="715" y="219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63" name="มุกดาหาร">
              <a:extLst>
                <a:ext uri="{FF2B5EF4-FFF2-40B4-BE49-F238E27FC236}">
                  <a16:creationId xmlns:a16="http://schemas.microsoft.com/office/drawing/2014/main" id="{63A450DC-6C69-4BB2-932E-409A64A3369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0996" y="2346739"/>
              <a:ext cx="323708" cy="270670"/>
            </a:xfrm>
            <a:custGeom>
              <a:avLst/>
              <a:gdLst>
                <a:gd name="T0" fmla="*/ 766 w 790"/>
                <a:gd name="T1" fmla="*/ 593 h 662"/>
                <a:gd name="T2" fmla="*/ 709 w 790"/>
                <a:gd name="T3" fmla="*/ 619 h 662"/>
                <a:gd name="T4" fmla="*/ 661 w 790"/>
                <a:gd name="T5" fmla="*/ 652 h 662"/>
                <a:gd name="T6" fmla="*/ 652 w 790"/>
                <a:gd name="T7" fmla="*/ 660 h 662"/>
                <a:gd name="T8" fmla="*/ 641 w 790"/>
                <a:gd name="T9" fmla="*/ 661 h 662"/>
                <a:gd name="T10" fmla="*/ 584 w 790"/>
                <a:gd name="T11" fmla="*/ 650 h 662"/>
                <a:gd name="T12" fmla="*/ 516 w 790"/>
                <a:gd name="T13" fmla="*/ 603 h 662"/>
                <a:gd name="T14" fmla="*/ 459 w 790"/>
                <a:gd name="T15" fmla="*/ 613 h 662"/>
                <a:gd name="T16" fmla="*/ 412 w 790"/>
                <a:gd name="T17" fmla="*/ 540 h 662"/>
                <a:gd name="T18" fmla="*/ 378 w 790"/>
                <a:gd name="T19" fmla="*/ 538 h 662"/>
                <a:gd name="T20" fmla="*/ 302 w 790"/>
                <a:gd name="T21" fmla="*/ 509 h 662"/>
                <a:gd name="T22" fmla="*/ 240 w 790"/>
                <a:gd name="T23" fmla="*/ 530 h 662"/>
                <a:gd name="T24" fmla="*/ 208 w 790"/>
                <a:gd name="T25" fmla="*/ 520 h 662"/>
                <a:gd name="T26" fmla="*/ 193 w 790"/>
                <a:gd name="T27" fmla="*/ 389 h 662"/>
                <a:gd name="T28" fmla="*/ 146 w 790"/>
                <a:gd name="T29" fmla="*/ 431 h 662"/>
                <a:gd name="T30" fmla="*/ 135 w 790"/>
                <a:gd name="T31" fmla="*/ 400 h 662"/>
                <a:gd name="T32" fmla="*/ 88 w 790"/>
                <a:gd name="T33" fmla="*/ 269 h 662"/>
                <a:gd name="T34" fmla="*/ 52 w 790"/>
                <a:gd name="T35" fmla="*/ 165 h 662"/>
                <a:gd name="T36" fmla="*/ 0 w 790"/>
                <a:gd name="T37" fmla="*/ 92 h 662"/>
                <a:gd name="T38" fmla="*/ 36 w 790"/>
                <a:gd name="T39" fmla="*/ 50 h 662"/>
                <a:gd name="T40" fmla="*/ 41 w 790"/>
                <a:gd name="T41" fmla="*/ 8 h 662"/>
                <a:gd name="T42" fmla="*/ 88 w 790"/>
                <a:gd name="T43" fmla="*/ 19 h 662"/>
                <a:gd name="T44" fmla="*/ 150 w 790"/>
                <a:gd name="T45" fmla="*/ 0 h 662"/>
                <a:gd name="T46" fmla="*/ 219 w 790"/>
                <a:gd name="T47" fmla="*/ 55 h 662"/>
                <a:gd name="T48" fmla="*/ 292 w 790"/>
                <a:gd name="T49" fmla="*/ 19 h 662"/>
                <a:gd name="T50" fmla="*/ 365 w 790"/>
                <a:gd name="T51" fmla="*/ 61 h 662"/>
                <a:gd name="T52" fmla="*/ 474 w 790"/>
                <a:gd name="T53" fmla="*/ 29 h 662"/>
                <a:gd name="T54" fmla="*/ 537 w 790"/>
                <a:gd name="T55" fmla="*/ 97 h 662"/>
                <a:gd name="T56" fmla="*/ 574 w 790"/>
                <a:gd name="T57" fmla="*/ 76 h 662"/>
                <a:gd name="T58" fmla="*/ 577 w 790"/>
                <a:gd name="T59" fmla="*/ 290 h 662"/>
                <a:gd name="T60" fmla="*/ 661 w 790"/>
                <a:gd name="T61" fmla="*/ 406 h 662"/>
                <a:gd name="T62" fmla="*/ 746 w 790"/>
                <a:gd name="T63" fmla="*/ 537 h 6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90" h="662">
                  <a:moveTo>
                    <a:pt x="790" y="573"/>
                  </a:moveTo>
                  <a:cubicBezTo>
                    <a:pt x="766" y="593"/>
                    <a:pt x="766" y="593"/>
                    <a:pt x="766" y="593"/>
                  </a:cubicBezTo>
                  <a:cubicBezTo>
                    <a:pt x="740" y="593"/>
                    <a:pt x="740" y="593"/>
                    <a:pt x="740" y="593"/>
                  </a:cubicBezTo>
                  <a:cubicBezTo>
                    <a:pt x="709" y="619"/>
                    <a:pt x="709" y="619"/>
                    <a:pt x="709" y="619"/>
                  </a:cubicBezTo>
                  <a:cubicBezTo>
                    <a:pt x="709" y="619"/>
                    <a:pt x="702" y="623"/>
                    <a:pt x="693" y="629"/>
                  </a:cubicBezTo>
                  <a:cubicBezTo>
                    <a:pt x="683" y="636"/>
                    <a:pt x="669" y="645"/>
                    <a:pt x="661" y="652"/>
                  </a:cubicBezTo>
                  <a:cubicBezTo>
                    <a:pt x="660" y="652"/>
                    <a:pt x="660" y="652"/>
                    <a:pt x="659" y="653"/>
                  </a:cubicBezTo>
                  <a:cubicBezTo>
                    <a:pt x="655" y="656"/>
                    <a:pt x="652" y="658"/>
                    <a:pt x="652" y="660"/>
                  </a:cubicBezTo>
                  <a:cubicBezTo>
                    <a:pt x="652" y="660"/>
                    <a:pt x="652" y="660"/>
                    <a:pt x="652" y="660"/>
                  </a:cubicBezTo>
                  <a:cubicBezTo>
                    <a:pt x="652" y="662"/>
                    <a:pt x="647" y="662"/>
                    <a:pt x="641" y="661"/>
                  </a:cubicBezTo>
                  <a:cubicBezTo>
                    <a:pt x="641" y="661"/>
                    <a:pt x="641" y="661"/>
                    <a:pt x="641" y="661"/>
                  </a:cubicBezTo>
                  <a:cubicBezTo>
                    <a:pt x="622" y="659"/>
                    <a:pt x="584" y="650"/>
                    <a:pt x="584" y="650"/>
                  </a:cubicBezTo>
                  <a:cubicBezTo>
                    <a:pt x="537" y="629"/>
                    <a:pt x="537" y="629"/>
                    <a:pt x="537" y="629"/>
                  </a:cubicBezTo>
                  <a:cubicBezTo>
                    <a:pt x="516" y="603"/>
                    <a:pt x="516" y="603"/>
                    <a:pt x="516" y="603"/>
                  </a:cubicBezTo>
                  <a:cubicBezTo>
                    <a:pt x="495" y="629"/>
                    <a:pt x="495" y="629"/>
                    <a:pt x="495" y="629"/>
                  </a:cubicBezTo>
                  <a:cubicBezTo>
                    <a:pt x="459" y="613"/>
                    <a:pt x="459" y="613"/>
                    <a:pt x="459" y="613"/>
                  </a:cubicBezTo>
                  <a:cubicBezTo>
                    <a:pt x="422" y="577"/>
                    <a:pt x="422" y="577"/>
                    <a:pt x="422" y="577"/>
                  </a:cubicBezTo>
                  <a:cubicBezTo>
                    <a:pt x="412" y="540"/>
                    <a:pt x="412" y="540"/>
                    <a:pt x="412" y="540"/>
                  </a:cubicBezTo>
                  <a:cubicBezTo>
                    <a:pt x="380" y="540"/>
                    <a:pt x="380" y="540"/>
                    <a:pt x="380" y="540"/>
                  </a:cubicBezTo>
                  <a:cubicBezTo>
                    <a:pt x="378" y="538"/>
                    <a:pt x="378" y="538"/>
                    <a:pt x="378" y="538"/>
                  </a:cubicBezTo>
                  <a:cubicBezTo>
                    <a:pt x="365" y="520"/>
                    <a:pt x="365" y="520"/>
                    <a:pt x="365" y="520"/>
                  </a:cubicBezTo>
                  <a:cubicBezTo>
                    <a:pt x="302" y="509"/>
                    <a:pt x="302" y="509"/>
                    <a:pt x="302" y="509"/>
                  </a:cubicBezTo>
                  <a:cubicBezTo>
                    <a:pt x="271" y="509"/>
                    <a:pt x="271" y="509"/>
                    <a:pt x="271" y="509"/>
                  </a:cubicBezTo>
                  <a:cubicBezTo>
                    <a:pt x="240" y="530"/>
                    <a:pt x="240" y="530"/>
                    <a:pt x="240" y="530"/>
                  </a:cubicBezTo>
                  <a:cubicBezTo>
                    <a:pt x="236" y="529"/>
                    <a:pt x="236" y="529"/>
                    <a:pt x="236" y="529"/>
                  </a:cubicBezTo>
                  <a:cubicBezTo>
                    <a:pt x="208" y="520"/>
                    <a:pt x="208" y="520"/>
                    <a:pt x="208" y="520"/>
                  </a:cubicBezTo>
                  <a:cubicBezTo>
                    <a:pt x="214" y="447"/>
                    <a:pt x="214" y="447"/>
                    <a:pt x="214" y="447"/>
                  </a:cubicBezTo>
                  <a:cubicBezTo>
                    <a:pt x="193" y="389"/>
                    <a:pt x="193" y="389"/>
                    <a:pt x="193" y="389"/>
                  </a:cubicBezTo>
                  <a:cubicBezTo>
                    <a:pt x="172" y="415"/>
                    <a:pt x="172" y="415"/>
                    <a:pt x="172" y="415"/>
                  </a:cubicBezTo>
                  <a:cubicBezTo>
                    <a:pt x="146" y="431"/>
                    <a:pt x="146" y="431"/>
                    <a:pt x="146" y="431"/>
                  </a:cubicBezTo>
                  <a:cubicBezTo>
                    <a:pt x="145" y="428"/>
                    <a:pt x="145" y="428"/>
                    <a:pt x="145" y="428"/>
                  </a:cubicBezTo>
                  <a:cubicBezTo>
                    <a:pt x="135" y="400"/>
                    <a:pt x="135" y="400"/>
                    <a:pt x="135" y="400"/>
                  </a:cubicBezTo>
                  <a:cubicBezTo>
                    <a:pt x="135" y="342"/>
                    <a:pt x="135" y="342"/>
                    <a:pt x="135" y="342"/>
                  </a:cubicBezTo>
                  <a:cubicBezTo>
                    <a:pt x="88" y="269"/>
                    <a:pt x="88" y="269"/>
                    <a:pt x="88" y="269"/>
                  </a:cubicBezTo>
                  <a:cubicBezTo>
                    <a:pt x="88" y="222"/>
                    <a:pt x="88" y="222"/>
                    <a:pt x="88" y="222"/>
                  </a:cubicBezTo>
                  <a:cubicBezTo>
                    <a:pt x="52" y="165"/>
                    <a:pt x="52" y="165"/>
                    <a:pt x="52" y="165"/>
                  </a:cubicBezTo>
                  <a:cubicBezTo>
                    <a:pt x="52" y="128"/>
                    <a:pt x="52" y="128"/>
                    <a:pt x="52" y="128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36" y="50"/>
                    <a:pt x="36" y="50"/>
                    <a:pt x="36" y="50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88" y="19"/>
                    <a:pt x="88" y="19"/>
                    <a:pt x="88" y="19"/>
                  </a:cubicBezTo>
                  <a:cubicBezTo>
                    <a:pt x="146" y="8"/>
                    <a:pt x="146" y="8"/>
                    <a:pt x="146" y="8"/>
                  </a:cubicBezTo>
                  <a:cubicBezTo>
                    <a:pt x="150" y="0"/>
                    <a:pt x="150" y="0"/>
                    <a:pt x="150" y="0"/>
                  </a:cubicBezTo>
                  <a:cubicBezTo>
                    <a:pt x="167" y="40"/>
                    <a:pt x="167" y="40"/>
                    <a:pt x="167" y="40"/>
                  </a:cubicBezTo>
                  <a:cubicBezTo>
                    <a:pt x="219" y="55"/>
                    <a:pt x="219" y="55"/>
                    <a:pt x="219" y="55"/>
                  </a:cubicBezTo>
                  <a:cubicBezTo>
                    <a:pt x="255" y="35"/>
                    <a:pt x="255" y="35"/>
                    <a:pt x="255" y="35"/>
                  </a:cubicBezTo>
                  <a:cubicBezTo>
                    <a:pt x="292" y="19"/>
                    <a:pt x="292" y="19"/>
                    <a:pt x="292" y="19"/>
                  </a:cubicBezTo>
                  <a:cubicBezTo>
                    <a:pt x="334" y="29"/>
                    <a:pt x="334" y="29"/>
                    <a:pt x="334" y="29"/>
                  </a:cubicBezTo>
                  <a:cubicBezTo>
                    <a:pt x="334" y="29"/>
                    <a:pt x="354" y="61"/>
                    <a:pt x="365" y="61"/>
                  </a:cubicBezTo>
                  <a:cubicBezTo>
                    <a:pt x="375" y="61"/>
                    <a:pt x="412" y="29"/>
                    <a:pt x="412" y="29"/>
                  </a:cubicBezTo>
                  <a:cubicBezTo>
                    <a:pt x="474" y="29"/>
                    <a:pt x="474" y="29"/>
                    <a:pt x="474" y="29"/>
                  </a:cubicBezTo>
                  <a:cubicBezTo>
                    <a:pt x="500" y="92"/>
                    <a:pt x="500" y="92"/>
                    <a:pt x="500" y="92"/>
                  </a:cubicBezTo>
                  <a:cubicBezTo>
                    <a:pt x="537" y="97"/>
                    <a:pt x="537" y="97"/>
                    <a:pt x="537" y="97"/>
                  </a:cubicBezTo>
                  <a:cubicBezTo>
                    <a:pt x="558" y="71"/>
                    <a:pt x="558" y="71"/>
                    <a:pt x="558" y="71"/>
                  </a:cubicBezTo>
                  <a:cubicBezTo>
                    <a:pt x="574" y="76"/>
                    <a:pt x="574" y="76"/>
                    <a:pt x="574" y="76"/>
                  </a:cubicBezTo>
                  <a:cubicBezTo>
                    <a:pt x="605" y="182"/>
                    <a:pt x="605" y="182"/>
                    <a:pt x="605" y="182"/>
                  </a:cubicBezTo>
                  <a:cubicBezTo>
                    <a:pt x="577" y="290"/>
                    <a:pt x="577" y="290"/>
                    <a:pt x="577" y="290"/>
                  </a:cubicBezTo>
                  <a:cubicBezTo>
                    <a:pt x="577" y="334"/>
                    <a:pt x="577" y="334"/>
                    <a:pt x="577" y="334"/>
                  </a:cubicBezTo>
                  <a:cubicBezTo>
                    <a:pt x="661" y="406"/>
                    <a:pt x="661" y="406"/>
                    <a:pt x="661" y="406"/>
                  </a:cubicBezTo>
                  <a:cubicBezTo>
                    <a:pt x="709" y="506"/>
                    <a:pt x="709" y="506"/>
                    <a:pt x="709" y="506"/>
                  </a:cubicBezTo>
                  <a:cubicBezTo>
                    <a:pt x="746" y="537"/>
                    <a:pt x="746" y="537"/>
                    <a:pt x="746" y="537"/>
                  </a:cubicBezTo>
                  <a:lnTo>
                    <a:pt x="790" y="573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85" name="มหาสารคาม">
              <a:extLst>
                <a:ext uri="{FF2B5EF4-FFF2-40B4-BE49-F238E27FC236}">
                  <a16:creationId xmlns:a16="http://schemas.microsoft.com/office/drawing/2014/main" id="{D82F079B-4577-4154-9F96-8ACBD801213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4756" y="2443669"/>
              <a:ext cx="235923" cy="462701"/>
            </a:xfrm>
            <a:custGeom>
              <a:avLst/>
              <a:gdLst>
                <a:gd name="T0" fmla="*/ 563 w 579"/>
                <a:gd name="T1" fmla="*/ 657 h 1132"/>
                <a:gd name="T2" fmla="*/ 500 w 579"/>
                <a:gd name="T3" fmla="*/ 798 h 1132"/>
                <a:gd name="T4" fmla="*/ 485 w 579"/>
                <a:gd name="T5" fmla="*/ 855 h 1132"/>
                <a:gd name="T6" fmla="*/ 433 w 579"/>
                <a:gd name="T7" fmla="*/ 861 h 1132"/>
                <a:gd name="T8" fmla="*/ 401 w 579"/>
                <a:gd name="T9" fmla="*/ 897 h 1132"/>
                <a:gd name="T10" fmla="*/ 390 w 579"/>
                <a:gd name="T11" fmla="*/ 977 h 1132"/>
                <a:gd name="T12" fmla="*/ 500 w 579"/>
                <a:gd name="T13" fmla="*/ 1027 h 1132"/>
                <a:gd name="T14" fmla="*/ 499 w 579"/>
                <a:gd name="T15" fmla="*/ 1098 h 1132"/>
                <a:gd name="T16" fmla="*/ 478 w 579"/>
                <a:gd name="T17" fmla="*/ 1127 h 1132"/>
                <a:gd name="T18" fmla="*/ 333 w 579"/>
                <a:gd name="T19" fmla="*/ 1090 h 1132"/>
                <a:gd name="T20" fmla="*/ 213 w 579"/>
                <a:gd name="T21" fmla="*/ 1064 h 1132"/>
                <a:gd name="T22" fmla="*/ 172 w 579"/>
                <a:gd name="T23" fmla="*/ 986 h 1132"/>
                <a:gd name="T24" fmla="*/ 114 w 579"/>
                <a:gd name="T25" fmla="*/ 897 h 1132"/>
                <a:gd name="T26" fmla="*/ 71 w 579"/>
                <a:gd name="T27" fmla="*/ 788 h 1132"/>
                <a:gd name="T28" fmla="*/ 73 w 579"/>
                <a:gd name="T29" fmla="*/ 704 h 1132"/>
                <a:gd name="T30" fmla="*/ 62 w 579"/>
                <a:gd name="T31" fmla="*/ 605 h 1132"/>
                <a:gd name="T32" fmla="*/ 21 w 579"/>
                <a:gd name="T33" fmla="*/ 475 h 1132"/>
                <a:gd name="T34" fmla="*/ 0 w 579"/>
                <a:gd name="T35" fmla="*/ 339 h 1132"/>
                <a:gd name="T36" fmla="*/ 73 w 579"/>
                <a:gd name="T37" fmla="*/ 235 h 1132"/>
                <a:gd name="T38" fmla="*/ 83 w 579"/>
                <a:gd name="T39" fmla="*/ 167 h 1132"/>
                <a:gd name="T40" fmla="*/ 130 w 579"/>
                <a:gd name="T41" fmla="*/ 198 h 1132"/>
                <a:gd name="T42" fmla="*/ 167 w 579"/>
                <a:gd name="T43" fmla="*/ 130 h 1132"/>
                <a:gd name="T44" fmla="*/ 234 w 579"/>
                <a:gd name="T45" fmla="*/ 83 h 1132"/>
                <a:gd name="T46" fmla="*/ 272 w 579"/>
                <a:gd name="T47" fmla="*/ 0 h 1132"/>
                <a:gd name="T48" fmla="*/ 287 w 579"/>
                <a:gd name="T49" fmla="*/ 63 h 1132"/>
                <a:gd name="T50" fmla="*/ 287 w 579"/>
                <a:gd name="T51" fmla="*/ 156 h 1132"/>
                <a:gd name="T52" fmla="*/ 287 w 579"/>
                <a:gd name="T53" fmla="*/ 224 h 1132"/>
                <a:gd name="T54" fmla="*/ 313 w 579"/>
                <a:gd name="T55" fmla="*/ 256 h 1132"/>
                <a:gd name="T56" fmla="*/ 391 w 579"/>
                <a:gd name="T57" fmla="*/ 224 h 1132"/>
                <a:gd name="T58" fmla="*/ 448 w 579"/>
                <a:gd name="T59" fmla="*/ 266 h 1132"/>
                <a:gd name="T60" fmla="*/ 495 w 579"/>
                <a:gd name="T61" fmla="*/ 329 h 1132"/>
                <a:gd name="T62" fmla="*/ 542 w 579"/>
                <a:gd name="T63" fmla="*/ 402 h 1132"/>
                <a:gd name="T64" fmla="*/ 542 w 579"/>
                <a:gd name="T65" fmla="*/ 469 h 1132"/>
                <a:gd name="T66" fmla="*/ 552 w 579"/>
                <a:gd name="T67" fmla="*/ 548 h 1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79" h="1132">
                  <a:moveTo>
                    <a:pt x="542" y="595"/>
                  </a:moveTo>
                  <a:cubicBezTo>
                    <a:pt x="563" y="657"/>
                    <a:pt x="563" y="657"/>
                    <a:pt x="563" y="657"/>
                  </a:cubicBezTo>
                  <a:cubicBezTo>
                    <a:pt x="537" y="668"/>
                    <a:pt x="537" y="668"/>
                    <a:pt x="537" y="668"/>
                  </a:cubicBezTo>
                  <a:cubicBezTo>
                    <a:pt x="500" y="798"/>
                    <a:pt x="500" y="798"/>
                    <a:pt x="500" y="798"/>
                  </a:cubicBezTo>
                  <a:cubicBezTo>
                    <a:pt x="511" y="840"/>
                    <a:pt x="511" y="840"/>
                    <a:pt x="511" y="840"/>
                  </a:cubicBezTo>
                  <a:cubicBezTo>
                    <a:pt x="485" y="855"/>
                    <a:pt x="485" y="855"/>
                    <a:pt x="485" y="855"/>
                  </a:cubicBezTo>
                  <a:cubicBezTo>
                    <a:pt x="448" y="840"/>
                    <a:pt x="448" y="840"/>
                    <a:pt x="448" y="840"/>
                  </a:cubicBezTo>
                  <a:cubicBezTo>
                    <a:pt x="433" y="861"/>
                    <a:pt x="433" y="861"/>
                    <a:pt x="433" y="861"/>
                  </a:cubicBezTo>
                  <a:cubicBezTo>
                    <a:pt x="401" y="871"/>
                    <a:pt x="401" y="871"/>
                    <a:pt x="401" y="871"/>
                  </a:cubicBezTo>
                  <a:cubicBezTo>
                    <a:pt x="401" y="897"/>
                    <a:pt x="401" y="897"/>
                    <a:pt x="401" y="897"/>
                  </a:cubicBezTo>
                  <a:cubicBezTo>
                    <a:pt x="375" y="965"/>
                    <a:pt x="375" y="965"/>
                    <a:pt x="375" y="965"/>
                  </a:cubicBezTo>
                  <a:cubicBezTo>
                    <a:pt x="375" y="965"/>
                    <a:pt x="381" y="970"/>
                    <a:pt x="390" y="977"/>
                  </a:cubicBezTo>
                  <a:cubicBezTo>
                    <a:pt x="410" y="994"/>
                    <a:pt x="443" y="1024"/>
                    <a:pt x="443" y="1027"/>
                  </a:cubicBezTo>
                  <a:cubicBezTo>
                    <a:pt x="443" y="1033"/>
                    <a:pt x="500" y="1027"/>
                    <a:pt x="500" y="1027"/>
                  </a:cubicBezTo>
                  <a:cubicBezTo>
                    <a:pt x="490" y="1100"/>
                    <a:pt x="490" y="1100"/>
                    <a:pt x="490" y="1100"/>
                  </a:cubicBezTo>
                  <a:cubicBezTo>
                    <a:pt x="499" y="1098"/>
                    <a:pt x="499" y="1098"/>
                    <a:pt x="499" y="1098"/>
                  </a:cubicBezTo>
                  <a:cubicBezTo>
                    <a:pt x="479" y="1127"/>
                    <a:pt x="479" y="1127"/>
                    <a:pt x="479" y="1127"/>
                  </a:cubicBezTo>
                  <a:cubicBezTo>
                    <a:pt x="478" y="1127"/>
                    <a:pt x="478" y="1127"/>
                    <a:pt x="478" y="1127"/>
                  </a:cubicBezTo>
                  <a:cubicBezTo>
                    <a:pt x="417" y="1132"/>
                    <a:pt x="417" y="1132"/>
                    <a:pt x="417" y="1132"/>
                  </a:cubicBezTo>
                  <a:cubicBezTo>
                    <a:pt x="333" y="1090"/>
                    <a:pt x="333" y="1090"/>
                    <a:pt x="333" y="1090"/>
                  </a:cubicBezTo>
                  <a:cubicBezTo>
                    <a:pt x="232" y="1068"/>
                    <a:pt x="232" y="1068"/>
                    <a:pt x="232" y="1068"/>
                  </a:cubicBezTo>
                  <a:cubicBezTo>
                    <a:pt x="213" y="1064"/>
                    <a:pt x="213" y="1064"/>
                    <a:pt x="213" y="1064"/>
                  </a:cubicBezTo>
                  <a:cubicBezTo>
                    <a:pt x="208" y="1012"/>
                    <a:pt x="208" y="1012"/>
                    <a:pt x="208" y="1012"/>
                  </a:cubicBezTo>
                  <a:cubicBezTo>
                    <a:pt x="172" y="986"/>
                    <a:pt x="172" y="986"/>
                    <a:pt x="172" y="986"/>
                  </a:cubicBezTo>
                  <a:cubicBezTo>
                    <a:pt x="167" y="954"/>
                    <a:pt x="167" y="954"/>
                    <a:pt x="167" y="954"/>
                  </a:cubicBezTo>
                  <a:cubicBezTo>
                    <a:pt x="114" y="897"/>
                    <a:pt x="114" y="897"/>
                    <a:pt x="114" y="897"/>
                  </a:cubicBezTo>
                  <a:cubicBezTo>
                    <a:pt x="135" y="845"/>
                    <a:pt x="135" y="845"/>
                    <a:pt x="135" y="845"/>
                  </a:cubicBezTo>
                  <a:cubicBezTo>
                    <a:pt x="71" y="788"/>
                    <a:pt x="71" y="788"/>
                    <a:pt x="71" y="788"/>
                  </a:cubicBezTo>
                  <a:cubicBezTo>
                    <a:pt x="73" y="788"/>
                    <a:pt x="73" y="788"/>
                    <a:pt x="73" y="788"/>
                  </a:cubicBezTo>
                  <a:cubicBezTo>
                    <a:pt x="73" y="704"/>
                    <a:pt x="73" y="704"/>
                    <a:pt x="73" y="704"/>
                  </a:cubicBezTo>
                  <a:cubicBezTo>
                    <a:pt x="41" y="657"/>
                    <a:pt x="41" y="657"/>
                    <a:pt x="41" y="657"/>
                  </a:cubicBezTo>
                  <a:cubicBezTo>
                    <a:pt x="62" y="605"/>
                    <a:pt x="62" y="605"/>
                    <a:pt x="62" y="605"/>
                  </a:cubicBezTo>
                  <a:cubicBezTo>
                    <a:pt x="5" y="527"/>
                    <a:pt x="5" y="527"/>
                    <a:pt x="5" y="527"/>
                  </a:cubicBezTo>
                  <a:cubicBezTo>
                    <a:pt x="21" y="475"/>
                    <a:pt x="21" y="475"/>
                    <a:pt x="21" y="475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0" y="339"/>
                    <a:pt x="0" y="339"/>
                    <a:pt x="0" y="339"/>
                  </a:cubicBezTo>
                  <a:cubicBezTo>
                    <a:pt x="52" y="292"/>
                    <a:pt x="52" y="292"/>
                    <a:pt x="52" y="292"/>
                  </a:cubicBezTo>
                  <a:cubicBezTo>
                    <a:pt x="73" y="235"/>
                    <a:pt x="73" y="235"/>
                    <a:pt x="73" y="235"/>
                  </a:cubicBezTo>
                  <a:cubicBezTo>
                    <a:pt x="62" y="198"/>
                    <a:pt x="62" y="198"/>
                    <a:pt x="62" y="198"/>
                  </a:cubicBezTo>
                  <a:cubicBezTo>
                    <a:pt x="83" y="167"/>
                    <a:pt x="83" y="167"/>
                    <a:pt x="83" y="167"/>
                  </a:cubicBezTo>
                  <a:cubicBezTo>
                    <a:pt x="104" y="172"/>
                    <a:pt x="104" y="172"/>
                    <a:pt x="104" y="172"/>
                  </a:cubicBezTo>
                  <a:cubicBezTo>
                    <a:pt x="130" y="198"/>
                    <a:pt x="130" y="198"/>
                    <a:pt x="130" y="198"/>
                  </a:cubicBezTo>
                  <a:cubicBezTo>
                    <a:pt x="156" y="177"/>
                    <a:pt x="156" y="177"/>
                    <a:pt x="156" y="177"/>
                  </a:cubicBezTo>
                  <a:cubicBezTo>
                    <a:pt x="167" y="130"/>
                    <a:pt x="167" y="130"/>
                    <a:pt x="167" y="130"/>
                  </a:cubicBezTo>
                  <a:cubicBezTo>
                    <a:pt x="167" y="130"/>
                    <a:pt x="193" y="125"/>
                    <a:pt x="198" y="125"/>
                  </a:cubicBezTo>
                  <a:cubicBezTo>
                    <a:pt x="203" y="125"/>
                    <a:pt x="234" y="83"/>
                    <a:pt x="234" y="83"/>
                  </a:cubicBezTo>
                  <a:cubicBezTo>
                    <a:pt x="266" y="26"/>
                    <a:pt x="266" y="26"/>
                    <a:pt x="266" y="26"/>
                  </a:cubicBezTo>
                  <a:cubicBezTo>
                    <a:pt x="272" y="0"/>
                    <a:pt x="272" y="0"/>
                    <a:pt x="272" y="0"/>
                  </a:cubicBezTo>
                  <a:cubicBezTo>
                    <a:pt x="302" y="10"/>
                    <a:pt x="302" y="10"/>
                    <a:pt x="302" y="10"/>
                  </a:cubicBezTo>
                  <a:cubicBezTo>
                    <a:pt x="287" y="63"/>
                    <a:pt x="287" y="63"/>
                    <a:pt x="287" y="63"/>
                  </a:cubicBezTo>
                  <a:cubicBezTo>
                    <a:pt x="292" y="104"/>
                    <a:pt x="292" y="104"/>
                    <a:pt x="292" y="104"/>
                  </a:cubicBezTo>
                  <a:cubicBezTo>
                    <a:pt x="287" y="156"/>
                    <a:pt x="287" y="156"/>
                    <a:pt x="287" y="156"/>
                  </a:cubicBezTo>
                  <a:cubicBezTo>
                    <a:pt x="302" y="188"/>
                    <a:pt x="302" y="188"/>
                    <a:pt x="302" y="188"/>
                  </a:cubicBezTo>
                  <a:cubicBezTo>
                    <a:pt x="287" y="224"/>
                    <a:pt x="287" y="224"/>
                    <a:pt x="287" y="224"/>
                  </a:cubicBezTo>
                  <a:cubicBezTo>
                    <a:pt x="287" y="256"/>
                    <a:pt x="287" y="256"/>
                    <a:pt x="287" y="256"/>
                  </a:cubicBezTo>
                  <a:cubicBezTo>
                    <a:pt x="313" y="256"/>
                    <a:pt x="313" y="256"/>
                    <a:pt x="313" y="256"/>
                  </a:cubicBezTo>
                  <a:cubicBezTo>
                    <a:pt x="339" y="240"/>
                    <a:pt x="339" y="240"/>
                    <a:pt x="339" y="240"/>
                  </a:cubicBezTo>
                  <a:cubicBezTo>
                    <a:pt x="391" y="224"/>
                    <a:pt x="391" y="224"/>
                    <a:pt x="391" y="224"/>
                  </a:cubicBezTo>
                  <a:cubicBezTo>
                    <a:pt x="401" y="256"/>
                    <a:pt x="401" y="256"/>
                    <a:pt x="401" y="256"/>
                  </a:cubicBezTo>
                  <a:cubicBezTo>
                    <a:pt x="448" y="266"/>
                    <a:pt x="448" y="266"/>
                    <a:pt x="448" y="266"/>
                  </a:cubicBezTo>
                  <a:cubicBezTo>
                    <a:pt x="448" y="308"/>
                    <a:pt x="448" y="308"/>
                    <a:pt x="448" y="308"/>
                  </a:cubicBezTo>
                  <a:cubicBezTo>
                    <a:pt x="495" y="329"/>
                    <a:pt x="495" y="329"/>
                    <a:pt x="495" y="329"/>
                  </a:cubicBezTo>
                  <a:cubicBezTo>
                    <a:pt x="490" y="360"/>
                    <a:pt x="490" y="360"/>
                    <a:pt x="490" y="360"/>
                  </a:cubicBezTo>
                  <a:cubicBezTo>
                    <a:pt x="542" y="402"/>
                    <a:pt x="542" y="402"/>
                    <a:pt x="542" y="402"/>
                  </a:cubicBezTo>
                  <a:cubicBezTo>
                    <a:pt x="579" y="412"/>
                    <a:pt x="579" y="412"/>
                    <a:pt x="579" y="412"/>
                  </a:cubicBezTo>
                  <a:cubicBezTo>
                    <a:pt x="542" y="469"/>
                    <a:pt x="542" y="469"/>
                    <a:pt x="542" y="469"/>
                  </a:cubicBezTo>
                  <a:cubicBezTo>
                    <a:pt x="537" y="511"/>
                    <a:pt x="537" y="511"/>
                    <a:pt x="537" y="511"/>
                  </a:cubicBezTo>
                  <a:cubicBezTo>
                    <a:pt x="552" y="548"/>
                    <a:pt x="552" y="548"/>
                    <a:pt x="552" y="548"/>
                  </a:cubicBezTo>
                  <a:lnTo>
                    <a:pt x="542" y="595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89" name="บุรีรัมย์">
              <a:extLst>
                <a:ext uri="{FF2B5EF4-FFF2-40B4-BE49-F238E27FC236}">
                  <a16:creationId xmlns:a16="http://schemas.microsoft.com/office/drawing/2014/main" id="{DA5E6A49-4532-493D-BC88-3E7AF9CDB6D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6619" y="2765547"/>
              <a:ext cx="384059" cy="616324"/>
            </a:xfrm>
            <a:custGeom>
              <a:avLst/>
              <a:gdLst>
                <a:gd name="T0" fmla="*/ 876 w 939"/>
                <a:gd name="T1" fmla="*/ 735 h 1507"/>
                <a:gd name="T2" fmla="*/ 766 w 939"/>
                <a:gd name="T3" fmla="*/ 886 h 1507"/>
                <a:gd name="T4" fmla="*/ 735 w 939"/>
                <a:gd name="T5" fmla="*/ 990 h 1507"/>
                <a:gd name="T6" fmla="*/ 688 w 939"/>
                <a:gd name="T7" fmla="*/ 1173 h 1507"/>
                <a:gd name="T8" fmla="*/ 688 w 939"/>
                <a:gd name="T9" fmla="*/ 1256 h 1507"/>
                <a:gd name="T10" fmla="*/ 663 w 939"/>
                <a:gd name="T11" fmla="*/ 1325 h 1507"/>
                <a:gd name="T12" fmla="*/ 635 w 939"/>
                <a:gd name="T13" fmla="*/ 1345 h 1507"/>
                <a:gd name="T14" fmla="*/ 599 w 939"/>
                <a:gd name="T15" fmla="*/ 1361 h 1507"/>
                <a:gd name="T16" fmla="*/ 531 w 939"/>
                <a:gd name="T17" fmla="*/ 1397 h 1507"/>
                <a:gd name="T18" fmla="*/ 492 w 939"/>
                <a:gd name="T19" fmla="*/ 1440 h 1507"/>
                <a:gd name="T20" fmla="*/ 447 w 939"/>
                <a:gd name="T21" fmla="*/ 1437 h 1507"/>
                <a:gd name="T22" fmla="*/ 370 w 939"/>
                <a:gd name="T23" fmla="*/ 1481 h 1507"/>
                <a:gd name="T24" fmla="*/ 276 w 939"/>
                <a:gd name="T25" fmla="*/ 1507 h 1507"/>
                <a:gd name="T26" fmla="*/ 193 w 939"/>
                <a:gd name="T27" fmla="*/ 1481 h 1507"/>
                <a:gd name="T28" fmla="*/ 94 w 939"/>
                <a:gd name="T29" fmla="*/ 1507 h 1507"/>
                <a:gd name="T30" fmla="*/ 0 w 939"/>
                <a:gd name="T31" fmla="*/ 1486 h 1507"/>
                <a:gd name="T32" fmla="*/ 88 w 939"/>
                <a:gd name="T33" fmla="*/ 1449 h 1507"/>
                <a:gd name="T34" fmla="*/ 188 w 939"/>
                <a:gd name="T35" fmla="*/ 1335 h 1507"/>
                <a:gd name="T36" fmla="*/ 116 w 939"/>
                <a:gd name="T37" fmla="*/ 1300 h 1507"/>
                <a:gd name="T38" fmla="*/ 109 w 939"/>
                <a:gd name="T39" fmla="*/ 1236 h 1507"/>
                <a:gd name="T40" fmla="*/ 141 w 939"/>
                <a:gd name="T41" fmla="*/ 1173 h 1507"/>
                <a:gd name="T42" fmla="*/ 52 w 939"/>
                <a:gd name="T43" fmla="*/ 1110 h 1507"/>
                <a:gd name="T44" fmla="*/ 26 w 939"/>
                <a:gd name="T45" fmla="*/ 985 h 1507"/>
                <a:gd name="T46" fmla="*/ 0 w 939"/>
                <a:gd name="T47" fmla="*/ 897 h 1507"/>
                <a:gd name="T48" fmla="*/ 47 w 939"/>
                <a:gd name="T49" fmla="*/ 891 h 1507"/>
                <a:gd name="T50" fmla="*/ 104 w 939"/>
                <a:gd name="T51" fmla="*/ 839 h 1507"/>
                <a:gd name="T52" fmla="*/ 130 w 939"/>
                <a:gd name="T53" fmla="*/ 761 h 1507"/>
                <a:gd name="T54" fmla="*/ 234 w 939"/>
                <a:gd name="T55" fmla="*/ 782 h 1507"/>
                <a:gd name="T56" fmla="*/ 292 w 939"/>
                <a:gd name="T57" fmla="*/ 709 h 1507"/>
                <a:gd name="T58" fmla="*/ 292 w 939"/>
                <a:gd name="T59" fmla="*/ 636 h 1507"/>
                <a:gd name="T60" fmla="*/ 407 w 939"/>
                <a:gd name="T61" fmla="*/ 552 h 1507"/>
                <a:gd name="T62" fmla="*/ 469 w 939"/>
                <a:gd name="T63" fmla="*/ 526 h 1507"/>
                <a:gd name="T64" fmla="*/ 448 w 939"/>
                <a:gd name="T65" fmla="*/ 359 h 1507"/>
                <a:gd name="T66" fmla="*/ 490 w 939"/>
                <a:gd name="T67" fmla="*/ 328 h 1507"/>
                <a:gd name="T68" fmla="*/ 464 w 939"/>
                <a:gd name="T69" fmla="*/ 276 h 1507"/>
                <a:gd name="T70" fmla="*/ 407 w 939"/>
                <a:gd name="T71" fmla="*/ 245 h 1507"/>
                <a:gd name="T72" fmla="*/ 302 w 939"/>
                <a:gd name="T73" fmla="*/ 208 h 1507"/>
                <a:gd name="T74" fmla="*/ 323 w 939"/>
                <a:gd name="T75" fmla="*/ 140 h 1507"/>
                <a:gd name="T76" fmla="*/ 383 w 939"/>
                <a:gd name="T77" fmla="*/ 105 h 1507"/>
                <a:gd name="T78" fmla="*/ 431 w 939"/>
                <a:gd name="T79" fmla="*/ 0 h 1507"/>
                <a:gd name="T80" fmla="*/ 474 w 939"/>
                <a:gd name="T81" fmla="*/ 109 h 1507"/>
                <a:gd name="T82" fmla="*/ 532 w 939"/>
                <a:gd name="T83" fmla="*/ 198 h 1507"/>
                <a:gd name="T84" fmla="*/ 573 w 939"/>
                <a:gd name="T85" fmla="*/ 276 h 1507"/>
                <a:gd name="T86" fmla="*/ 584 w 939"/>
                <a:gd name="T87" fmla="*/ 333 h 1507"/>
                <a:gd name="T88" fmla="*/ 626 w 939"/>
                <a:gd name="T89" fmla="*/ 380 h 1507"/>
                <a:gd name="T90" fmla="*/ 756 w 939"/>
                <a:gd name="T91" fmla="*/ 443 h 1507"/>
                <a:gd name="T92" fmla="*/ 850 w 939"/>
                <a:gd name="T93" fmla="*/ 438 h 1507"/>
                <a:gd name="T94" fmla="*/ 897 w 939"/>
                <a:gd name="T95" fmla="*/ 401 h 1507"/>
                <a:gd name="T96" fmla="*/ 866 w 939"/>
                <a:gd name="T97" fmla="*/ 521 h 1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39" h="1507">
                  <a:moveTo>
                    <a:pt x="860" y="688"/>
                  </a:moveTo>
                  <a:cubicBezTo>
                    <a:pt x="876" y="735"/>
                    <a:pt x="876" y="735"/>
                    <a:pt x="876" y="735"/>
                  </a:cubicBezTo>
                  <a:cubicBezTo>
                    <a:pt x="845" y="829"/>
                    <a:pt x="845" y="829"/>
                    <a:pt x="845" y="829"/>
                  </a:cubicBezTo>
                  <a:cubicBezTo>
                    <a:pt x="766" y="886"/>
                    <a:pt x="766" y="886"/>
                    <a:pt x="766" y="886"/>
                  </a:cubicBezTo>
                  <a:cubicBezTo>
                    <a:pt x="735" y="928"/>
                    <a:pt x="735" y="928"/>
                    <a:pt x="735" y="928"/>
                  </a:cubicBezTo>
                  <a:cubicBezTo>
                    <a:pt x="735" y="990"/>
                    <a:pt x="735" y="990"/>
                    <a:pt x="735" y="990"/>
                  </a:cubicBezTo>
                  <a:cubicBezTo>
                    <a:pt x="688" y="1063"/>
                    <a:pt x="688" y="1063"/>
                    <a:pt x="688" y="1063"/>
                  </a:cubicBezTo>
                  <a:cubicBezTo>
                    <a:pt x="688" y="1173"/>
                    <a:pt x="688" y="1173"/>
                    <a:pt x="688" y="1173"/>
                  </a:cubicBezTo>
                  <a:cubicBezTo>
                    <a:pt x="709" y="1225"/>
                    <a:pt x="709" y="1225"/>
                    <a:pt x="709" y="1225"/>
                  </a:cubicBezTo>
                  <a:cubicBezTo>
                    <a:pt x="688" y="1256"/>
                    <a:pt x="688" y="1256"/>
                    <a:pt x="688" y="1256"/>
                  </a:cubicBezTo>
                  <a:cubicBezTo>
                    <a:pt x="688" y="1335"/>
                    <a:pt x="688" y="1335"/>
                    <a:pt x="688" y="1335"/>
                  </a:cubicBezTo>
                  <a:cubicBezTo>
                    <a:pt x="663" y="1325"/>
                    <a:pt x="663" y="1325"/>
                    <a:pt x="663" y="1325"/>
                  </a:cubicBezTo>
                  <a:cubicBezTo>
                    <a:pt x="639" y="1329"/>
                    <a:pt x="639" y="1329"/>
                    <a:pt x="639" y="1329"/>
                  </a:cubicBezTo>
                  <a:cubicBezTo>
                    <a:pt x="635" y="1345"/>
                    <a:pt x="635" y="1345"/>
                    <a:pt x="635" y="1345"/>
                  </a:cubicBezTo>
                  <a:cubicBezTo>
                    <a:pt x="603" y="1341"/>
                    <a:pt x="603" y="1341"/>
                    <a:pt x="603" y="1341"/>
                  </a:cubicBezTo>
                  <a:cubicBezTo>
                    <a:pt x="599" y="1361"/>
                    <a:pt x="599" y="1361"/>
                    <a:pt x="599" y="1361"/>
                  </a:cubicBezTo>
                  <a:cubicBezTo>
                    <a:pt x="555" y="1369"/>
                    <a:pt x="555" y="1369"/>
                    <a:pt x="555" y="1369"/>
                  </a:cubicBezTo>
                  <a:cubicBezTo>
                    <a:pt x="531" y="1397"/>
                    <a:pt x="531" y="1397"/>
                    <a:pt x="531" y="1397"/>
                  </a:cubicBezTo>
                  <a:cubicBezTo>
                    <a:pt x="531" y="1413"/>
                    <a:pt x="531" y="1413"/>
                    <a:pt x="531" y="1413"/>
                  </a:cubicBezTo>
                  <a:cubicBezTo>
                    <a:pt x="492" y="1440"/>
                    <a:pt x="492" y="1440"/>
                    <a:pt x="492" y="1440"/>
                  </a:cubicBezTo>
                  <a:cubicBezTo>
                    <a:pt x="491" y="1441"/>
                    <a:pt x="491" y="1441"/>
                    <a:pt x="491" y="1441"/>
                  </a:cubicBezTo>
                  <a:cubicBezTo>
                    <a:pt x="447" y="1437"/>
                    <a:pt x="447" y="1437"/>
                    <a:pt x="447" y="1437"/>
                  </a:cubicBezTo>
                  <a:cubicBezTo>
                    <a:pt x="436" y="1470"/>
                    <a:pt x="436" y="1470"/>
                    <a:pt x="436" y="1470"/>
                  </a:cubicBezTo>
                  <a:cubicBezTo>
                    <a:pt x="370" y="1481"/>
                    <a:pt x="370" y="1481"/>
                    <a:pt x="370" y="1481"/>
                  </a:cubicBezTo>
                  <a:cubicBezTo>
                    <a:pt x="307" y="1481"/>
                    <a:pt x="307" y="1481"/>
                    <a:pt x="307" y="1481"/>
                  </a:cubicBezTo>
                  <a:cubicBezTo>
                    <a:pt x="276" y="1507"/>
                    <a:pt x="276" y="1507"/>
                    <a:pt x="276" y="1507"/>
                  </a:cubicBezTo>
                  <a:cubicBezTo>
                    <a:pt x="224" y="1507"/>
                    <a:pt x="224" y="1507"/>
                    <a:pt x="224" y="1507"/>
                  </a:cubicBezTo>
                  <a:cubicBezTo>
                    <a:pt x="193" y="1481"/>
                    <a:pt x="193" y="1481"/>
                    <a:pt x="193" y="1481"/>
                  </a:cubicBezTo>
                  <a:cubicBezTo>
                    <a:pt x="146" y="1476"/>
                    <a:pt x="146" y="1476"/>
                    <a:pt x="146" y="1476"/>
                  </a:cubicBezTo>
                  <a:cubicBezTo>
                    <a:pt x="94" y="1507"/>
                    <a:pt x="94" y="1507"/>
                    <a:pt x="94" y="1507"/>
                  </a:cubicBezTo>
                  <a:cubicBezTo>
                    <a:pt x="21" y="1507"/>
                    <a:pt x="21" y="1507"/>
                    <a:pt x="21" y="1507"/>
                  </a:cubicBezTo>
                  <a:cubicBezTo>
                    <a:pt x="0" y="1486"/>
                    <a:pt x="0" y="1486"/>
                    <a:pt x="0" y="1486"/>
                  </a:cubicBezTo>
                  <a:cubicBezTo>
                    <a:pt x="15" y="1455"/>
                    <a:pt x="15" y="1455"/>
                    <a:pt x="15" y="1455"/>
                  </a:cubicBezTo>
                  <a:cubicBezTo>
                    <a:pt x="88" y="1449"/>
                    <a:pt x="88" y="1449"/>
                    <a:pt x="88" y="1449"/>
                  </a:cubicBezTo>
                  <a:cubicBezTo>
                    <a:pt x="208" y="1366"/>
                    <a:pt x="208" y="1366"/>
                    <a:pt x="208" y="1366"/>
                  </a:cubicBezTo>
                  <a:cubicBezTo>
                    <a:pt x="188" y="1335"/>
                    <a:pt x="188" y="1335"/>
                    <a:pt x="188" y="1335"/>
                  </a:cubicBezTo>
                  <a:cubicBezTo>
                    <a:pt x="141" y="1335"/>
                    <a:pt x="141" y="1335"/>
                    <a:pt x="141" y="1335"/>
                  </a:cubicBezTo>
                  <a:cubicBezTo>
                    <a:pt x="116" y="1300"/>
                    <a:pt x="116" y="1300"/>
                    <a:pt x="116" y="1300"/>
                  </a:cubicBezTo>
                  <a:cubicBezTo>
                    <a:pt x="104" y="1283"/>
                    <a:pt x="104" y="1283"/>
                    <a:pt x="104" y="1283"/>
                  </a:cubicBezTo>
                  <a:cubicBezTo>
                    <a:pt x="109" y="1236"/>
                    <a:pt x="109" y="1236"/>
                    <a:pt x="109" y="1236"/>
                  </a:cubicBezTo>
                  <a:cubicBezTo>
                    <a:pt x="146" y="1210"/>
                    <a:pt x="146" y="1210"/>
                    <a:pt x="146" y="1210"/>
                  </a:cubicBezTo>
                  <a:cubicBezTo>
                    <a:pt x="141" y="1173"/>
                    <a:pt x="141" y="1173"/>
                    <a:pt x="141" y="1173"/>
                  </a:cubicBezTo>
                  <a:cubicBezTo>
                    <a:pt x="47" y="1163"/>
                    <a:pt x="47" y="1163"/>
                    <a:pt x="47" y="1163"/>
                  </a:cubicBezTo>
                  <a:cubicBezTo>
                    <a:pt x="52" y="1110"/>
                    <a:pt x="52" y="1110"/>
                    <a:pt x="52" y="1110"/>
                  </a:cubicBezTo>
                  <a:cubicBezTo>
                    <a:pt x="26" y="1079"/>
                    <a:pt x="26" y="1079"/>
                    <a:pt x="26" y="1079"/>
                  </a:cubicBezTo>
                  <a:cubicBezTo>
                    <a:pt x="26" y="985"/>
                    <a:pt x="26" y="985"/>
                    <a:pt x="26" y="985"/>
                  </a:cubicBezTo>
                  <a:cubicBezTo>
                    <a:pt x="36" y="944"/>
                    <a:pt x="36" y="944"/>
                    <a:pt x="36" y="944"/>
                  </a:cubicBezTo>
                  <a:cubicBezTo>
                    <a:pt x="0" y="897"/>
                    <a:pt x="0" y="897"/>
                    <a:pt x="0" y="897"/>
                  </a:cubicBezTo>
                  <a:cubicBezTo>
                    <a:pt x="21" y="871"/>
                    <a:pt x="21" y="871"/>
                    <a:pt x="21" y="871"/>
                  </a:cubicBezTo>
                  <a:cubicBezTo>
                    <a:pt x="47" y="891"/>
                    <a:pt x="47" y="891"/>
                    <a:pt x="47" y="891"/>
                  </a:cubicBezTo>
                  <a:cubicBezTo>
                    <a:pt x="83" y="891"/>
                    <a:pt x="83" y="891"/>
                    <a:pt x="83" y="891"/>
                  </a:cubicBezTo>
                  <a:cubicBezTo>
                    <a:pt x="104" y="839"/>
                    <a:pt x="104" y="839"/>
                    <a:pt x="104" y="839"/>
                  </a:cubicBezTo>
                  <a:cubicBezTo>
                    <a:pt x="88" y="797"/>
                    <a:pt x="88" y="797"/>
                    <a:pt x="88" y="797"/>
                  </a:cubicBezTo>
                  <a:cubicBezTo>
                    <a:pt x="130" y="761"/>
                    <a:pt x="130" y="761"/>
                    <a:pt x="130" y="761"/>
                  </a:cubicBezTo>
                  <a:cubicBezTo>
                    <a:pt x="156" y="777"/>
                    <a:pt x="156" y="777"/>
                    <a:pt x="156" y="777"/>
                  </a:cubicBezTo>
                  <a:cubicBezTo>
                    <a:pt x="234" y="782"/>
                    <a:pt x="234" y="782"/>
                    <a:pt x="234" y="782"/>
                  </a:cubicBezTo>
                  <a:cubicBezTo>
                    <a:pt x="245" y="730"/>
                    <a:pt x="245" y="730"/>
                    <a:pt x="245" y="730"/>
                  </a:cubicBezTo>
                  <a:cubicBezTo>
                    <a:pt x="292" y="709"/>
                    <a:pt x="292" y="709"/>
                    <a:pt x="292" y="709"/>
                  </a:cubicBezTo>
                  <a:cubicBezTo>
                    <a:pt x="307" y="672"/>
                    <a:pt x="307" y="672"/>
                    <a:pt x="307" y="672"/>
                  </a:cubicBezTo>
                  <a:cubicBezTo>
                    <a:pt x="292" y="636"/>
                    <a:pt x="292" y="636"/>
                    <a:pt x="292" y="636"/>
                  </a:cubicBezTo>
                  <a:cubicBezTo>
                    <a:pt x="349" y="573"/>
                    <a:pt x="349" y="573"/>
                    <a:pt x="349" y="573"/>
                  </a:cubicBezTo>
                  <a:cubicBezTo>
                    <a:pt x="407" y="552"/>
                    <a:pt x="407" y="552"/>
                    <a:pt x="407" y="552"/>
                  </a:cubicBezTo>
                  <a:cubicBezTo>
                    <a:pt x="459" y="542"/>
                    <a:pt x="459" y="542"/>
                    <a:pt x="459" y="542"/>
                  </a:cubicBezTo>
                  <a:cubicBezTo>
                    <a:pt x="469" y="526"/>
                    <a:pt x="469" y="526"/>
                    <a:pt x="469" y="526"/>
                  </a:cubicBezTo>
                  <a:cubicBezTo>
                    <a:pt x="469" y="396"/>
                    <a:pt x="469" y="396"/>
                    <a:pt x="469" y="396"/>
                  </a:cubicBezTo>
                  <a:cubicBezTo>
                    <a:pt x="448" y="359"/>
                    <a:pt x="448" y="359"/>
                    <a:pt x="448" y="359"/>
                  </a:cubicBezTo>
                  <a:cubicBezTo>
                    <a:pt x="454" y="339"/>
                    <a:pt x="454" y="339"/>
                    <a:pt x="454" y="339"/>
                  </a:cubicBezTo>
                  <a:cubicBezTo>
                    <a:pt x="490" y="328"/>
                    <a:pt x="490" y="328"/>
                    <a:pt x="490" y="328"/>
                  </a:cubicBezTo>
                  <a:cubicBezTo>
                    <a:pt x="490" y="292"/>
                    <a:pt x="490" y="292"/>
                    <a:pt x="490" y="292"/>
                  </a:cubicBezTo>
                  <a:cubicBezTo>
                    <a:pt x="464" y="276"/>
                    <a:pt x="464" y="276"/>
                    <a:pt x="464" y="276"/>
                  </a:cubicBezTo>
                  <a:cubicBezTo>
                    <a:pt x="433" y="271"/>
                    <a:pt x="433" y="271"/>
                    <a:pt x="433" y="271"/>
                  </a:cubicBezTo>
                  <a:cubicBezTo>
                    <a:pt x="407" y="245"/>
                    <a:pt x="407" y="245"/>
                    <a:pt x="407" y="245"/>
                  </a:cubicBezTo>
                  <a:cubicBezTo>
                    <a:pt x="334" y="239"/>
                    <a:pt x="334" y="239"/>
                    <a:pt x="334" y="239"/>
                  </a:cubicBezTo>
                  <a:cubicBezTo>
                    <a:pt x="302" y="208"/>
                    <a:pt x="302" y="208"/>
                    <a:pt x="302" y="208"/>
                  </a:cubicBezTo>
                  <a:cubicBezTo>
                    <a:pt x="293" y="117"/>
                    <a:pt x="293" y="117"/>
                    <a:pt x="293" y="117"/>
                  </a:cubicBezTo>
                  <a:cubicBezTo>
                    <a:pt x="304" y="126"/>
                    <a:pt x="320" y="137"/>
                    <a:pt x="323" y="140"/>
                  </a:cubicBezTo>
                  <a:cubicBezTo>
                    <a:pt x="328" y="146"/>
                    <a:pt x="381" y="125"/>
                    <a:pt x="381" y="125"/>
                  </a:cubicBezTo>
                  <a:cubicBezTo>
                    <a:pt x="383" y="105"/>
                    <a:pt x="383" y="105"/>
                    <a:pt x="383" y="105"/>
                  </a:cubicBezTo>
                  <a:cubicBezTo>
                    <a:pt x="396" y="5"/>
                    <a:pt x="396" y="5"/>
                    <a:pt x="396" y="5"/>
                  </a:cubicBezTo>
                  <a:cubicBezTo>
                    <a:pt x="431" y="0"/>
                    <a:pt x="431" y="0"/>
                    <a:pt x="431" y="0"/>
                  </a:cubicBezTo>
                  <a:cubicBezTo>
                    <a:pt x="495" y="57"/>
                    <a:pt x="495" y="57"/>
                    <a:pt x="495" y="57"/>
                  </a:cubicBezTo>
                  <a:cubicBezTo>
                    <a:pt x="474" y="109"/>
                    <a:pt x="474" y="109"/>
                    <a:pt x="474" y="109"/>
                  </a:cubicBezTo>
                  <a:cubicBezTo>
                    <a:pt x="527" y="166"/>
                    <a:pt x="527" y="166"/>
                    <a:pt x="527" y="166"/>
                  </a:cubicBezTo>
                  <a:cubicBezTo>
                    <a:pt x="532" y="198"/>
                    <a:pt x="532" y="198"/>
                    <a:pt x="532" y="198"/>
                  </a:cubicBezTo>
                  <a:cubicBezTo>
                    <a:pt x="568" y="224"/>
                    <a:pt x="568" y="224"/>
                    <a:pt x="568" y="224"/>
                  </a:cubicBezTo>
                  <a:cubicBezTo>
                    <a:pt x="573" y="276"/>
                    <a:pt x="573" y="276"/>
                    <a:pt x="573" y="276"/>
                  </a:cubicBezTo>
                  <a:cubicBezTo>
                    <a:pt x="592" y="280"/>
                    <a:pt x="592" y="280"/>
                    <a:pt x="592" y="280"/>
                  </a:cubicBezTo>
                  <a:cubicBezTo>
                    <a:pt x="584" y="333"/>
                    <a:pt x="584" y="333"/>
                    <a:pt x="584" y="333"/>
                  </a:cubicBezTo>
                  <a:cubicBezTo>
                    <a:pt x="615" y="344"/>
                    <a:pt x="615" y="344"/>
                    <a:pt x="615" y="344"/>
                  </a:cubicBezTo>
                  <a:cubicBezTo>
                    <a:pt x="626" y="380"/>
                    <a:pt x="626" y="380"/>
                    <a:pt x="626" y="380"/>
                  </a:cubicBezTo>
                  <a:cubicBezTo>
                    <a:pt x="699" y="422"/>
                    <a:pt x="699" y="422"/>
                    <a:pt x="699" y="422"/>
                  </a:cubicBezTo>
                  <a:cubicBezTo>
                    <a:pt x="756" y="443"/>
                    <a:pt x="756" y="443"/>
                    <a:pt x="756" y="443"/>
                  </a:cubicBezTo>
                  <a:cubicBezTo>
                    <a:pt x="813" y="401"/>
                    <a:pt x="813" y="401"/>
                    <a:pt x="813" y="401"/>
                  </a:cubicBezTo>
                  <a:cubicBezTo>
                    <a:pt x="850" y="438"/>
                    <a:pt x="850" y="438"/>
                    <a:pt x="850" y="438"/>
                  </a:cubicBezTo>
                  <a:cubicBezTo>
                    <a:pt x="881" y="432"/>
                    <a:pt x="881" y="432"/>
                    <a:pt x="881" y="432"/>
                  </a:cubicBezTo>
                  <a:cubicBezTo>
                    <a:pt x="897" y="401"/>
                    <a:pt x="897" y="401"/>
                    <a:pt x="897" y="401"/>
                  </a:cubicBezTo>
                  <a:cubicBezTo>
                    <a:pt x="939" y="448"/>
                    <a:pt x="939" y="448"/>
                    <a:pt x="939" y="448"/>
                  </a:cubicBezTo>
                  <a:cubicBezTo>
                    <a:pt x="866" y="521"/>
                    <a:pt x="866" y="521"/>
                    <a:pt x="866" y="521"/>
                  </a:cubicBezTo>
                  <a:lnTo>
                    <a:pt x="860" y="688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49" name="บึงกาฬ">
              <a:extLst>
                <a:ext uri="{FF2B5EF4-FFF2-40B4-BE49-F238E27FC236}">
                  <a16:creationId xmlns:a16="http://schemas.microsoft.com/office/drawing/2014/main" id="{3E73DD86-CF45-46ED-B437-F9B378097CE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7406" y="1761506"/>
              <a:ext cx="354798" cy="254211"/>
            </a:xfrm>
            <a:custGeom>
              <a:avLst/>
              <a:gdLst>
                <a:gd name="T0" fmla="*/ 807 w 864"/>
                <a:gd name="T1" fmla="*/ 394 h 624"/>
                <a:gd name="T2" fmla="*/ 770 w 864"/>
                <a:gd name="T3" fmla="*/ 420 h 624"/>
                <a:gd name="T4" fmla="*/ 791 w 864"/>
                <a:gd name="T5" fmla="*/ 493 h 624"/>
                <a:gd name="T6" fmla="*/ 760 w 864"/>
                <a:gd name="T7" fmla="*/ 545 h 624"/>
                <a:gd name="T8" fmla="*/ 702 w 864"/>
                <a:gd name="T9" fmla="*/ 488 h 624"/>
                <a:gd name="T10" fmla="*/ 660 w 864"/>
                <a:gd name="T11" fmla="*/ 545 h 624"/>
                <a:gd name="T12" fmla="*/ 676 w 864"/>
                <a:gd name="T13" fmla="*/ 582 h 624"/>
                <a:gd name="T14" fmla="*/ 662 w 864"/>
                <a:gd name="T15" fmla="*/ 600 h 624"/>
                <a:gd name="T16" fmla="*/ 645 w 864"/>
                <a:gd name="T17" fmla="*/ 624 h 624"/>
                <a:gd name="T18" fmla="*/ 598 w 864"/>
                <a:gd name="T19" fmla="*/ 603 h 624"/>
                <a:gd name="T20" fmla="*/ 582 w 864"/>
                <a:gd name="T21" fmla="*/ 551 h 624"/>
                <a:gd name="T22" fmla="*/ 541 w 864"/>
                <a:gd name="T23" fmla="*/ 519 h 624"/>
                <a:gd name="T24" fmla="*/ 478 w 864"/>
                <a:gd name="T25" fmla="*/ 545 h 624"/>
                <a:gd name="T26" fmla="*/ 444 w 864"/>
                <a:gd name="T27" fmla="*/ 495 h 624"/>
                <a:gd name="T28" fmla="*/ 426 w 864"/>
                <a:gd name="T29" fmla="*/ 467 h 624"/>
                <a:gd name="T30" fmla="*/ 379 w 864"/>
                <a:gd name="T31" fmla="*/ 462 h 624"/>
                <a:gd name="T32" fmla="*/ 368 w 864"/>
                <a:gd name="T33" fmla="*/ 446 h 624"/>
                <a:gd name="T34" fmla="*/ 337 w 864"/>
                <a:gd name="T35" fmla="*/ 436 h 624"/>
                <a:gd name="T36" fmla="*/ 327 w 864"/>
                <a:gd name="T37" fmla="*/ 394 h 624"/>
                <a:gd name="T38" fmla="*/ 248 w 864"/>
                <a:gd name="T39" fmla="*/ 347 h 624"/>
                <a:gd name="T40" fmla="*/ 222 w 864"/>
                <a:gd name="T41" fmla="*/ 358 h 624"/>
                <a:gd name="T42" fmla="*/ 228 w 864"/>
                <a:gd name="T43" fmla="*/ 415 h 624"/>
                <a:gd name="T44" fmla="*/ 191 w 864"/>
                <a:gd name="T45" fmla="*/ 415 h 624"/>
                <a:gd name="T46" fmla="*/ 175 w 864"/>
                <a:gd name="T47" fmla="*/ 441 h 624"/>
                <a:gd name="T48" fmla="*/ 134 w 864"/>
                <a:gd name="T49" fmla="*/ 420 h 624"/>
                <a:gd name="T50" fmla="*/ 134 w 864"/>
                <a:gd name="T51" fmla="*/ 384 h 624"/>
                <a:gd name="T52" fmla="*/ 117 w 864"/>
                <a:gd name="T53" fmla="*/ 382 h 624"/>
                <a:gd name="T54" fmla="*/ 87 w 864"/>
                <a:gd name="T55" fmla="*/ 378 h 624"/>
                <a:gd name="T56" fmla="*/ 61 w 864"/>
                <a:gd name="T57" fmla="*/ 300 h 624"/>
                <a:gd name="T58" fmla="*/ 97 w 864"/>
                <a:gd name="T59" fmla="*/ 269 h 624"/>
                <a:gd name="T60" fmla="*/ 92 w 864"/>
                <a:gd name="T61" fmla="*/ 232 h 624"/>
                <a:gd name="T62" fmla="*/ 45 w 864"/>
                <a:gd name="T63" fmla="*/ 180 h 624"/>
                <a:gd name="T64" fmla="*/ 3 w 864"/>
                <a:gd name="T65" fmla="*/ 170 h 624"/>
                <a:gd name="T66" fmla="*/ 50 w 864"/>
                <a:gd name="T67" fmla="*/ 133 h 624"/>
                <a:gd name="T68" fmla="*/ 47 w 864"/>
                <a:gd name="T69" fmla="*/ 132 h 624"/>
                <a:gd name="T70" fmla="*/ 48 w 864"/>
                <a:gd name="T71" fmla="*/ 132 h 624"/>
                <a:gd name="T72" fmla="*/ 38 w 864"/>
                <a:gd name="T73" fmla="*/ 121 h 624"/>
                <a:gd name="T74" fmla="*/ 0 w 864"/>
                <a:gd name="T75" fmla="*/ 80 h 624"/>
                <a:gd name="T76" fmla="*/ 48 w 864"/>
                <a:gd name="T77" fmla="*/ 16 h 624"/>
                <a:gd name="T78" fmla="*/ 144 w 864"/>
                <a:gd name="T79" fmla="*/ 0 h 624"/>
                <a:gd name="T80" fmla="*/ 200 w 864"/>
                <a:gd name="T81" fmla="*/ 28 h 624"/>
                <a:gd name="T82" fmla="*/ 304 w 864"/>
                <a:gd name="T83" fmla="*/ 32 h 624"/>
                <a:gd name="T84" fmla="*/ 392 w 864"/>
                <a:gd name="T85" fmla="*/ 96 h 624"/>
                <a:gd name="T86" fmla="*/ 516 w 864"/>
                <a:gd name="T87" fmla="*/ 104 h 624"/>
                <a:gd name="T88" fmla="*/ 532 w 864"/>
                <a:gd name="T89" fmla="*/ 152 h 624"/>
                <a:gd name="T90" fmla="*/ 624 w 864"/>
                <a:gd name="T91" fmla="*/ 112 h 624"/>
                <a:gd name="T92" fmla="*/ 728 w 864"/>
                <a:gd name="T93" fmla="*/ 208 h 624"/>
                <a:gd name="T94" fmla="*/ 772 w 864"/>
                <a:gd name="T95" fmla="*/ 320 h 624"/>
                <a:gd name="T96" fmla="*/ 792 w 864"/>
                <a:gd name="T97" fmla="*/ 343 h 624"/>
                <a:gd name="T98" fmla="*/ 860 w 864"/>
                <a:gd name="T99" fmla="*/ 424 h 624"/>
                <a:gd name="T100" fmla="*/ 864 w 864"/>
                <a:gd name="T101" fmla="*/ 435 h 624"/>
                <a:gd name="T102" fmla="*/ 807 w 864"/>
                <a:gd name="T103" fmla="*/ 39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64" h="624">
                  <a:moveTo>
                    <a:pt x="807" y="394"/>
                  </a:moveTo>
                  <a:cubicBezTo>
                    <a:pt x="770" y="420"/>
                    <a:pt x="770" y="420"/>
                    <a:pt x="770" y="420"/>
                  </a:cubicBezTo>
                  <a:cubicBezTo>
                    <a:pt x="770" y="420"/>
                    <a:pt x="791" y="478"/>
                    <a:pt x="791" y="493"/>
                  </a:cubicBezTo>
                  <a:cubicBezTo>
                    <a:pt x="791" y="509"/>
                    <a:pt x="760" y="545"/>
                    <a:pt x="760" y="545"/>
                  </a:cubicBezTo>
                  <a:cubicBezTo>
                    <a:pt x="760" y="545"/>
                    <a:pt x="707" y="488"/>
                    <a:pt x="702" y="488"/>
                  </a:cubicBezTo>
                  <a:cubicBezTo>
                    <a:pt x="697" y="488"/>
                    <a:pt x="660" y="545"/>
                    <a:pt x="660" y="545"/>
                  </a:cubicBezTo>
                  <a:cubicBezTo>
                    <a:pt x="676" y="582"/>
                    <a:pt x="676" y="582"/>
                    <a:pt x="676" y="582"/>
                  </a:cubicBezTo>
                  <a:cubicBezTo>
                    <a:pt x="662" y="600"/>
                    <a:pt x="662" y="600"/>
                    <a:pt x="662" y="600"/>
                  </a:cubicBezTo>
                  <a:cubicBezTo>
                    <a:pt x="645" y="624"/>
                    <a:pt x="645" y="624"/>
                    <a:pt x="645" y="624"/>
                  </a:cubicBezTo>
                  <a:cubicBezTo>
                    <a:pt x="598" y="603"/>
                    <a:pt x="598" y="603"/>
                    <a:pt x="598" y="603"/>
                  </a:cubicBezTo>
                  <a:cubicBezTo>
                    <a:pt x="582" y="551"/>
                    <a:pt x="582" y="551"/>
                    <a:pt x="582" y="551"/>
                  </a:cubicBezTo>
                  <a:cubicBezTo>
                    <a:pt x="541" y="519"/>
                    <a:pt x="541" y="519"/>
                    <a:pt x="541" y="519"/>
                  </a:cubicBezTo>
                  <a:cubicBezTo>
                    <a:pt x="478" y="545"/>
                    <a:pt x="478" y="545"/>
                    <a:pt x="478" y="545"/>
                  </a:cubicBezTo>
                  <a:cubicBezTo>
                    <a:pt x="444" y="495"/>
                    <a:pt x="444" y="495"/>
                    <a:pt x="444" y="495"/>
                  </a:cubicBezTo>
                  <a:cubicBezTo>
                    <a:pt x="426" y="467"/>
                    <a:pt x="426" y="467"/>
                    <a:pt x="426" y="467"/>
                  </a:cubicBezTo>
                  <a:cubicBezTo>
                    <a:pt x="379" y="462"/>
                    <a:pt x="379" y="462"/>
                    <a:pt x="379" y="462"/>
                  </a:cubicBezTo>
                  <a:cubicBezTo>
                    <a:pt x="368" y="446"/>
                    <a:pt x="368" y="446"/>
                    <a:pt x="368" y="446"/>
                  </a:cubicBezTo>
                  <a:cubicBezTo>
                    <a:pt x="337" y="436"/>
                    <a:pt x="337" y="436"/>
                    <a:pt x="337" y="436"/>
                  </a:cubicBezTo>
                  <a:cubicBezTo>
                    <a:pt x="327" y="394"/>
                    <a:pt x="327" y="394"/>
                    <a:pt x="327" y="394"/>
                  </a:cubicBezTo>
                  <a:cubicBezTo>
                    <a:pt x="248" y="347"/>
                    <a:pt x="248" y="347"/>
                    <a:pt x="248" y="347"/>
                  </a:cubicBezTo>
                  <a:cubicBezTo>
                    <a:pt x="222" y="358"/>
                    <a:pt x="222" y="358"/>
                    <a:pt x="222" y="358"/>
                  </a:cubicBezTo>
                  <a:cubicBezTo>
                    <a:pt x="228" y="415"/>
                    <a:pt x="228" y="415"/>
                    <a:pt x="228" y="415"/>
                  </a:cubicBezTo>
                  <a:cubicBezTo>
                    <a:pt x="191" y="415"/>
                    <a:pt x="191" y="415"/>
                    <a:pt x="191" y="415"/>
                  </a:cubicBezTo>
                  <a:cubicBezTo>
                    <a:pt x="175" y="441"/>
                    <a:pt x="175" y="441"/>
                    <a:pt x="175" y="441"/>
                  </a:cubicBezTo>
                  <a:cubicBezTo>
                    <a:pt x="134" y="420"/>
                    <a:pt x="134" y="420"/>
                    <a:pt x="134" y="420"/>
                  </a:cubicBezTo>
                  <a:cubicBezTo>
                    <a:pt x="134" y="384"/>
                    <a:pt x="134" y="384"/>
                    <a:pt x="134" y="384"/>
                  </a:cubicBezTo>
                  <a:cubicBezTo>
                    <a:pt x="117" y="382"/>
                    <a:pt x="117" y="382"/>
                    <a:pt x="117" y="382"/>
                  </a:cubicBezTo>
                  <a:cubicBezTo>
                    <a:pt x="87" y="378"/>
                    <a:pt x="87" y="378"/>
                    <a:pt x="87" y="378"/>
                  </a:cubicBezTo>
                  <a:cubicBezTo>
                    <a:pt x="61" y="300"/>
                    <a:pt x="61" y="300"/>
                    <a:pt x="61" y="300"/>
                  </a:cubicBezTo>
                  <a:cubicBezTo>
                    <a:pt x="97" y="269"/>
                    <a:pt x="97" y="269"/>
                    <a:pt x="97" y="269"/>
                  </a:cubicBezTo>
                  <a:cubicBezTo>
                    <a:pt x="92" y="232"/>
                    <a:pt x="92" y="232"/>
                    <a:pt x="92" y="232"/>
                  </a:cubicBezTo>
                  <a:cubicBezTo>
                    <a:pt x="45" y="180"/>
                    <a:pt x="45" y="180"/>
                    <a:pt x="45" y="180"/>
                  </a:cubicBezTo>
                  <a:cubicBezTo>
                    <a:pt x="3" y="170"/>
                    <a:pt x="3" y="170"/>
                    <a:pt x="3" y="170"/>
                  </a:cubicBezTo>
                  <a:cubicBezTo>
                    <a:pt x="50" y="133"/>
                    <a:pt x="50" y="133"/>
                    <a:pt x="50" y="133"/>
                  </a:cubicBezTo>
                  <a:cubicBezTo>
                    <a:pt x="47" y="132"/>
                    <a:pt x="47" y="132"/>
                    <a:pt x="47" y="132"/>
                  </a:cubicBezTo>
                  <a:cubicBezTo>
                    <a:pt x="48" y="132"/>
                    <a:pt x="48" y="132"/>
                    <a:pt x="48" y="132"/>
                  </a:cubicBezTo>
                  <a:cubicBezTo>
                    <a:pt x="38" y="121"/>
                    <a:pt x="38" y="121"/>
                    <a:pt x="38" y="121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48" y="16"/>
                    <a:pt x="48" y="16"/>
                    <a:pt x="48" y="16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200" y="28"/>
                    <a:pt x="200" y="28"/>
                    <a:pt x="200" y="28"/>
                  </a:cubicBezTo>
                  <a:cubicBezTo>
                    <a:pt x="304" y="32"/>
                    <a:pt x="304" y="32"/>
                    <a:pt x="304" y="32"/>
                  </a:cubicBezTo>
                  <a:cubicBezTo>
                    <a:pt x="304" y="32"/>
                    <a:pt x="380" y="96"/>
                    <a:pt x="392" y="96"/>
                  </a:cubicBezTo>
                  <a:cubicBezTo>
                    <a:pt x="404" y="96"/>
                    <a:pt x="516" y="104"/>
                    <a:pt x="516" y="104"/>
                  </a:cubicBezTo>
                  <a:cubicBezTo>
                    <a:pt x="516" y="104"/>
                    <a:pt x="520" y="152"/>
                    <a:pt x="532" y="152"/>
                  </a:cubicBezTo>
                  <a:cubicBezTo>
                    <a:pt x="544" y="152"/>
                    <a:pt x="624" y="112"/>
                    <a:pt x="624" y="112"/>
                  </a:cubicBezTo>
                  <a:cubicBezTo>
                    <a:pt x="728" y="208"/>
                    <a:pt x="728" y="208"/>
                    <a:pt x="728" y="208"/>
                  </a:cubicBezTo>
                  <a:cubicBezTo>
                    <a:pt x="728" y="208"/>
                    <a:pt x="720" y="260"/>
                    <a:pt x="772" y="320"/>
                  </a:cubicBezTo>
                  <a:cubicBezTo>
                    <a:pt x="779" y="328"/>
                    <a:pt x="786" y="336"/>
                    <a:pt x="792" y="343"/>
                  </a:cubicBezTo>
                  <a:cubicBezTo>
                    <a:pt x="833" y="391"/>
                    <a:pt x="860" y="424"/>
                    <a:pt x="860" y="424"/>
                  </a:cubicBezTo>
                  <a:cubicBezTo>
                    <a:pt x="860" y="424"/>
                    <a:pt x="862" y="428"/>
                    <a:pt x="864" y="435"/>
                  </a:cubicBezTo>
                  <a:lnTo>
                    <a:pt x="807" y="394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95" name="นครราชสีมา">
              <a:extLst>
                <a:ext uri="{FF2B5EF4-FFF2-40B4-BE49-F238E27FC236}">
                  <a16:creationId xmlns:a16="http://schemas.microsoft.com/office/drawing/2014/main" id="{EA9B3139-4E57-427B-B36E-91472A6F591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4892" y="2756402"/>
              <a:ext cx="652901" cy="630955"/>
            </a:xfrm>
            <a:custGeom>
              <a:avLst/>
              <a:gdLst>
                <a:gd name="T0" fmla="*/ 1554 w 1596"/>
                <a:gd name="T1" fmla="*/ 385 h 1548"/>
                <a:gd name="T2" fmla="*/ 1575 w 1596"/>
                <a:gd name="T3" fmla="*/ 552 h 1548"/>
                <a:gd name="T4" fmla="*/ 1513 w 1596"/>
                <a:gd name="T5" fmla="*/ 578 h 1548"/>
                <a:gd name="T6" fmla="*/ 1398 w 1596"/>
                <a:gd name="T7" fmla="*/ 662 h 1548"/>
                <a:gd name="T8" fmla="*/ 1398 w 1596"/>
                <a:gd name="T9" fmla="*/ 735 h 1548"/>
                <a:gd name="T10" fmla="*/ 1340 w 1596"/>
                <a:gd name="T11" fmla="*/ 808 h 1548"/>
                <a:gd name="T12" fmla="*/ 1236 w 1596"/>
                <a:gd name="T13" fmla="*/ 787 h 1548"/>
                <a:gd name="T14" fmla="*/ 1210 w 1596"/>
                <a:gd name="T15" fmla="*/ 865 h 1548"/>
                <a:gd name="T16" fmla="*/ 1153 w 1596"/>
                <a:gd name="T17" fmla="*/ 917 h 1548"/>
                <a:gd name="T18" fmla="*/ 1106 w 1596"/>
                <a:gd name="T19" fmla="*/ 923 h 1548"/>
                <a:gd name="T20" fmla="*/ 1132 w 1596"/>
                <a:gd name="T21" fmla="*/ 1011 h 1548"/>
                <a:gd name="T22" fmla="*/ 1158 w 1596"/>
                <a:gd name="T23" fmla="*/ 1136 h 1548"/>
                <a:gd name="T24" fmla="*/ 1247 w 1596"/>
                <a:gd name="T25" fmla="*/ 1199 h 1548"/>
                <a:gd name="T26" fmla="*/ 1215 w 1596"/>
                <a:gd name="T27" fmla="*/ 1262 h 1548"/>
                <a:gd name="T28" fmla="*/ 1222 w 1596"/>
                <a:gd name="T29" fmla="*/ 1326 h 1548"/>
                <a:gd name="T30" fmla="*/ 1294 w 1596"/>
                <a:gd name="T31" fmla="*/ 1361 h 1548"/>
                <a:gd name="T32" fmla="*/ 1194 w 1596"/>
                <a:gd name="T33" fmla="*/ 1475 h 1548"/>
                <a:gd name="T34" fmla="*/ 1106 w 1596"/>
                <a:gd name="T35" fmla="*/ 1512 h 1548"/>
                <a:gd name="T36" fmla="*/ 981 w 1596"/>
                <a:gd name="T37" fmla="*/ 1548 h 1548"/>
                <a:gd name="T38" fmla="*/ 896 w 1596"/>
                <a:gd name="T39" fmla="*/ 1512 h 1548"/>
                <a:gd name="T40" fmla="*/ 809 w 1596"/>
                <a:gd name="T41" fmla="*/ 1532 h 1548"/>
                <a:gd name="T42" fmla="*/ 652 w 1596"/>
                <a:gd name="T43" fmla="*/ 1361 h 1548"/>
                <a:gd name="T44" fmla="*/ 553 w 1596"/>
                <a:gd name="T45" fmla="*/ 1324 h 1548"/>
                <a:gd name="T46" fmla="*/ 469 w 1596"/>
                <a:gd name="T47" fmla="*/ 1361 h 1548"/>
                <a:gd name="T48" fmla="*/ 303 w 1596"/>
                <a:gd name="T49" fmla="*/ 1262 h 1548"/>
                <a:gd name="T50" fmla="*/ 235 w 1596"/>
                <a:gd name="T51" fmla="*/ 1254 h 1548"/>
                <a:gd name="T52" fmla="*/ 219 w 1596"/>
                <a:gd name="T53" fmla="*/ 1303 h 1548"/>
                <a:gd name="T54" fmla="*/ 169 w 1596"/>
                <a:gd name="T55" fmla="*/ 1265 h 1548"/>
                <a:gd name="T56" fmla="*/ 47 w 1596"/>
                <a:gd name="T57" fmla="*/ 1220 h 1548"/>
                <a:gd name="T58" fmla="*/ 5 w 1596"/>
                <a:gd name="T59" fmla="*/ 1142 h 1548"/>
                <a:gd name="T60" fmla="*/ 21 w 1596"/>
                <a:gd name="T61" fmla="*/ 1048 h 1548"/>
                <a:gd name="T62" fmla="*/ 10 w 1596"/>
                <a:gd name="T63" fmla="*/ 970 h 1548"/>
                <a:gd name="T64" fmla="*/ 141 w 1596"/>
                <a:gd name="T65" fmla="*/ 933 h 1548"/>
                <a:gd name="T66" fmla="*/ 198 w 1596"/>
                <a:gd name="T67" fmla="*/ 704 h 1548"/>
                <a:gd name="T68" fmla="*/ 188 w 1596"/>
                <a:gd name="T69" fmla="*/ 573 h 1548"/>
                <a:gd name="T70" fmla="*/ 190 w 1596"/>
                <a:gd name="T71" fmla="*/ 396 h 1548"/>
                <a:gd name="T72" fmla="*/ 266 w 1596"/>
                <a:gd name="T73" fmla="*/ 370 h 1548"/>
                <a:gd name="T74" fmla="*/ 295 w 1596"/>
                <a:gd name="T75" fmla="*/ 375 h 1548"/>
                <a:gd name="T76" fmla="*/ 339 w 1596"/>
                <a:gd name="T77" fmla="*/ 401 h 1548"/>
                <a:gd name="T78" fmla="*/ 501 w 1596"/>
                <a:gd name="T79" fmla="*/ 401 h 1548"/>
                <a:gd name="T80" fmla="*/ 589 w 1596"/>
                <a:gd name="T81" fmla="*/ 380 h 1548"/>
                <a:gd name="T82" fmla="*/ 657 w 1596"/>
                <a:gd name="T83" fmla="*/ 333 h 1548"/>
                <a:gd name="T84" fmla="*/ 788 w 1596"/>
                <a:gd name="T85" fmla="*/ 182 h 1548"/>
                <a:gd name="T86" fmla="*/ 861 w 1596"/>
                <a:gd name="T87" fmla="*/ 57 h 1548"/>
                <a:gd name="T88" fmla="*/ 970 w 1596"/>
                <a:gd name="T89" fmla="*/ 15 h 1548"/>
                <a:gd name="T90" fmla="*/ 1043 w 1596"/>
                <a:gd name="T91" fmla="*/ 72 h 1548"/>
                <a:gd name="T92" fmla="*/ 1074 w 1596"/>
                <a:gd name="T93" fmla="*/ 109 h 1548"/>
                <a:gd name="T94" fmla="*/ 1163 w 1596"/>
                <a:gd name="T95" fmla="*/ 72 h 1548"/>
                <a:gd name="T96" fmla="*/ 1247 w 1596"/>
                <a:gd name="T97" fmla="*/ 93 h 1548"/>
                <a:gd name="T98" fmla="*/ 1309 w 1596"/>
                <a:gd name="T99" fmla="*/ 78 h 1548"/>
                <a:gd name="T100" fmla="*/ 1351 w 1596"/>
                <a:gd name="T101" fmla="*/ 135 h 1548"/>
                <a:gd name="T102" fmla="*/ 1399 w 1596"/>
                <a:gd name="T103" fmla="*/ 143 h 1548"/>
                <a:gd name="T104" fmla="*/ 1440 w 1596"/>
                <a:gd name="T105" fmla="*/ 265 h 1548"/>
                <a:gd name="T106" fmla="*/ 1539 w 1596"/>
                <a:gd name="T107" fmla="*/ 297 h 1548"/>
                <a:gd name="T108" fmla="*/ 1596 w 1596"/>
                <a:gd name="T109" fmla="*/ 318 h 1548"/>
                <a:gd name="T110" fmla="*/ 1560 w 1596"/>
                <a:gd name="T111" fmla="*/ 365 h 1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96" h="1548">
                  <a:moveTo>
                    <a:pt x="1560" y="365"/>
                  </a:moveTo>
                  <a:cubicBezTo>
                    <a:pt x="1554" y="385"/>
                    <a:pt x="1554" y="385"/>
                    <a:pt x="1554" y="385"/>
                  </a:cubicBezTo>
                  <a:cubicBezTo>
                    <a:pt x="1575" y="422"/>
                    <a:pt x="1575" y="422"/>
                    <a:pt x="1575" y="422"/>
                  </a:cubicBezTo>
                  <a:cubicBezTo>
                    <a:pt x="1575" y="552"/>
                    <a:pt x="1575" y="552"/>
                    <a:pt x="1575" y="552"/>
                  </a:cubicBezTo>
                  <a:cubicBezTo>
                    <a:pt x="1565" y="568"/>
                    <a:pt x="1565" y="568"/>
                    <a:pt x="1565" y="568"/>
                  </a:cubicBezTo>
                  <a:cubicBezTo>
                    <a:pt x="1513" y="578"/>
                    <a:pt x="1513" y="578"/>
                    <a:pt x="1513" y="578"/>
                  </a:cubicBezTo>
                  <a:cubicBezTo>
                    <a:pt x="1455" y="599"/>
                    <a:pt x="1455" y="599"/>
                    <a:pt x="1455" y="599"/>
                  </a:cubicBezTo>
                  <a:cubicBezTo>
                    <a:pt x="1398" y="662"/>
                    <a:pt x="1398" y="662"/>
                    <a:pt x="1398" y="662"/>
                  </a:cubicBezTo>
                  <a:cubicBezTo>
                    <a:pt x="1413" y="698"/>
                    <a:pt x="1413" y="698"/>
                    <a:pt x="1413" y="698"/>
                  </a:cubicBezTo>
                  <a:cubicBezTo>
                    <a:pt x="1398" y="735"/>
                    <a:pt x="1398" y="735"/>
                    <a:pt x="1398" y="735"/>
                  </a:cubicBezTo>
                  <a:cubicBezTo>
                    <a:pt x="1351" y="756"/>
                    <a:pt x="1351" y="756"/>
                    <a:pt x="1351" y="756"/>
                  </a:cubicBezTo>
                  <a:cubicBezTo>
                    <a:pt x="1340" y="808"/>
                    <a:pt x="1340" y="808"/>
                    <a:pt x="1340" y="808"/>
                  </a:cubicBezTo>
                  <a:cubicBezTo>
                    <a:pt x="1262" y="803"/>
                    <a:pt x="1262" y="803"/>
                    <a:pt x="1262" y="803"/>
                  </a:cubicBezTo>
                  <a:cubicBezTo>
                    <a:pt x="1236" y="787"/>
                    <a:pt x="1236" y="787"/>
                    <a:pt x="1236" y="787"/>
                  </a:cubicBezTo>
                  <a:cubicBezTo>
                    <a:pt x="1194" y="823"/>
                    <a:pt x="1194" y="823"/>
                    <a:pt x="1194" y="823"/>
                  </a:cubicBezTo>
                  <a:cubicBezTo>
                    <a:pt x="1210" y="865"/>
                    <a:pt x="1210" y="865"/>
                    <a:pt x="1210" y="865"/>
                  </a:cubicBezTo>
                  <a:cubicBezTo>
                    <a:pt x="1189" y="917"/>
                    <a:pt x="1189" y="917"/>
                    <a:pt x="1189" y="917"/>
                  </a:cubicBezTo>
                  <a:cubicBezTo>
                    <a:pt x="1153" y="917"/>
                    <a:pt x="1153" y="917"/>
                    <a:pt x="1153" y="917"/>
                  </a:cubicBezTo>
                  <a:cubicBezTo>
                    <a:pt x="1127" y="897"/>
                    <a:pt x="1127" y="897"/>
                    <a:pt x="1127" y="897"/>
                  </a:cubicBezTo>
                  <a:cubicBezTo>
                    <a:pt x="1106" y="923"/>
                    <a:pt x="1106" y="923"/>
                    <a:pt x="1106" y="923"/>
                  </a:cubicBezTo>
                  <a:cubicBezTo>
                    <a:pt x="1142" y="970"/>
                    <a:pt x="1142" y="970"/>
                    <a:pt x="1142" y="970"/>
                  </a:cubicBezTo>
                  <a:cubicBezTo>
                    <a:pt x="1132" y="1011"/>
                    <a:pt x="1132" y="1011"/>
                    <a:pt x="1132" y="1011"/>
                  </a:cubicBezTo>
                  <a:cubicBezTo>
                    <a:pt x="1132" y="1105"/>
                    <a:pt x="1132" y="1105"/>
                    <a:pt x="1132" y="1105"/>
                  </a:cubicBezTo>
                  <a:cubicBezTo>
                    <a:pt x="1158" y="1136"/>
                    <a:pt x="1158" y="1136"/>
                    <a:pt x="1158" y="1136"/>
                  </a:cubicBezTo>
                  <a:cubicBezTo>
                    <a:pt x="1153" y="1189"/>
                    <a:pt x="1153" y="1189"/>
                    <a:pt x="1153" y="1189"/>
                  </a:cubicBezTo>
                  <a:cubicBezTo>
                    <a:pt x="1247" y="1199"/>
                    <a:pt x="1247" y="1199"/>
                    <a:pt x="1247" y="1199"/>
                  </a:cubicBezTo>
                  <a:cubicBezTo>
                    <a:pt x="1252" y="1236"/>
                    <a:pt x="1252" y="1236"/>
                    <a:pt x="1252" y="1236"/>
                  </a:cubicBezTo>
                  <a:cubicBezTo>
                    <a:pt x="1215" y="1262"/>
                    <a:pt x="1215" y="1262"/>
                    <a:pt x="1215" y="1262"/>
                  </a:cubicBezTo>
                  <a:cubicBezTo>
                    <a:pt x="1210" y="1309"/>
                    <a:pt x="1210" y="1309"/>
                    <a:pt x="1210" y="1309"/>
                  </a:cubicBezTo>
                  <a:cubicBezTo>
                    <a:pt x="1222" y="1326"/>
                    <a:pt x="1222" y="1326"/>
                    <a:pt x="1222" y="1326"/>
                  </a:cubicBezTo>
                  <a:cubicBezTo>
                    <a:pt x="1247" y="1361"/>
                    <a:pt x="1247" y="1361"/>
                    <a:pt x="1247" y="1361"/>
                  </a:cubicBezTo>
                  <a:cubicBezTo>
                    <a:pt x="1294" y="1361"/>
                    <a:pt x="1294" y="1361"/>
                    <a:pt x="1294" y="1361"/>
                  </a:cubicBezTo>
                  <a:cubicBezTo>
                    <a:pt x="1314" y="1392"/>
                    <a:pt x="1314" y="1392"/>
                    <a:pt x="1314" y="1392"/>
                  </a:cubicBezTo>
                  <a:cubicBezTo>
                    <a:pt x="1194" y="1475"/>
                    <a:pt x="1194" y="1475"/>
                    <a:pt x="1194" y="1475"/>
                  </a:cubicBezTo>
                  <a:cubicBezTo>
                    <a:pt x="1121" y="1481"/>
                    <a:pt x="1121" y="1481"/>
                    <a:pt x="1121" y="1481"/>
                  </a:cubicBezTo>
                  <a:cubicBezTo>
                    <a:pt x="1106" y="1512"/>
                    <a:pt x="1106" y="1512"/>
                    <a:pt x="1106" y="1512"/>
                  </a:cubicBezTo>
                  <a:cubicBezTo>
                    <a:pt x="1109" y="1515"/>
                    <a:pt x="1109" y="1515"/>
                    <a:pt x="1109" y="1515"/>
                  </a:cubicBezTo>
                  <a:cubicBezTo>
                    <a:pt x="981" y="1548"/>
                    <a:pt x="981" y="1548"/>
                    <a:pt x="981" y="1548"/>
                  </a:cubicBezTo>
                  <a:cubicBezTo>
                    <a:pt x="897" y="1512"/>
                    <a:pt x="897" y="1512"/>
                    <a:pt x="897" y="1512"/>
                  </a:cubicBezTo>
                  <a:cubicBezTo>
                    <a:pt x="896" y="1512"/>
                    <a:pt x="896" y="1512"/>
                    <a:pt x="896" y="1512"/>
                  </a:cubicBezTo>
                  <a:cubicBezTo>
                    <a:pt x="835" y="1548"/>
                    <a:pt x="835" y="1548"/>
                    <a:pt x="835" y="1548"/>
                  </a:cubicBezTo>
                  <a:cubicBezTo>
                    <a:pt x="809" y="1532"/>
                    <a:pt x="809" y="1532"/>
                    <a:pt x="809" y="1532"/>
                  </a:cubicBezTo>
                  <a:cubicBezTo>
                    <a:pt x="668" y="1439"/>
                    <a:pt x="668" y="1439"/>
                    <a:pt x="668" y="1439"/>
                  </a:cubicBezTo>
                  <a:cubicBezTo>
                    <a:pt x="652" y="1361"/>
                    <a:pt x="652" y="1361"/>
                    <a:pt x="652" y="1361"/>
                  </a:cubicBezTo>
                  <a:cubicBezTo>
                    <a:pt x="595" y="1361"/>
                    <a:pt x="595" y="1361"/>
                    <a:pt x="595" y="1361"/>
                  </a:cubicBezTo>
                  <a:cubicBezTo>
                    <a:pt x="553" y="1324"/>
                    <a:pt x="553" y="1324"/>
                    <a:pt x="553" y="1324"/>
                  </a:cubicBezTo>
                  <a:cubicBezTo>
                    <a:pt x="506" y="1324"/>
                    <a:pt x="506" y="1324"/>
                    <a:pt x="506" y="1324"/>
                  </a:cubicBezTo>
                  <a:cubicBezTo>
                    <a:pt x="469" y="1361"/>
                    <a:pt x="469" y="1361"/>
                    <a:pt x="469" y="1361"/>
                  </a:cubicBezTo>
                  <a:cubicBezTo>
                    <a:pt x="370" y="1256"/>
                    <a:pt x="370" y="1256"/>
                    <a:pt x="370" y="1256"/>
                  </a:cubicBezTo>
                  <a:cubicBezTo>
                    <a:pt x="303" y="1262"/>
                    <a:pt x="303" y="1262"/>
                    <a:pt x="303" y="1262"/>
                  </a:cubicBezTo>
                  <a:cubicBezTo>
                    <a:pt x="266" y="1241"/>
                    <a:pt x="266" y="1241"/>
                    <a:pt x="266" y="1241"/>
                  </a:cubicBezTo>
                  <a:cubicBezTo>
                    <a:pt x="235" y="1254"/>
                    <a:pt x="235" y="1254"/>
                    <a:pt x="235" y="1254"/>
                  </a:cubicBezTo>
                  <a:cubicBezTo>
                    <a:pt x="230" y="1256"/>
                    <a:pt x="230" y="1256"/>
                    <a:pt x="230" y="1256"/>
                  </a:cubicBezTo>
                  <a:cubicBezTo>
                    <a:pt x="219" y="1303"/>
                    <a:pt x="219" y="1303"/>
                    <a:pt x="219" y="1303"/>
                  </a:cubicBezTo>
                  <a:cubicBezTo>
                    <a:pt x="177" y="1272"/>
                    <a:pt x="177" y="1272"/>
                    <a:pt x="177" y="1272"/>
                  </a:cubicBezTo>
                  <a:cubicBezTo>
                    <a:pt x="169" y="1265"/>
                    <a:pt x="169" y="1265"/>
                    <a:pt x="169" y="1265"/>
                  </a:cubicBezTo>
                  <a:cubicBezTo>
                    <a:pt x="89" y="1199"/>
                    <a:pt x="89" y="1199"/>
                    <a:pt x="89" y="1199"/>
                  </a:cubicBezTo>
                  <a:cubicBezTo>
                    <a:pt x="47" y="1220"/>
                    <a:pt x="47" y="1220"/>
                    <a:pt x="47" y="1220"/>
                  </a:cubicBezTo>
                  <a:cubicBezTo>
                    <a:pt x="0" y="1173"/>
                    <a:pt x="0" y="1173"/>
                    <a:pt x="0" y="1173"/>
                  </a:cubicBezTo>
                  <a:cubicBezTo>
                    <a:pt x="5" y="1142"/>
                    <a:pt x="5" y="1142"/>
                    <a:pt x="5" y="1142"/>
                  </a:cubicBezTo>
                  <a:cubicBezTo>
                    <a:pt x="26" y="1116"/>
                    <a:pt x="26" y="1116"/>
                    <a:pt x="26" y="1116"/>
                  </a:cubicBezTo>
                  <a:cubicBezTo>
                    <a:pt x="21" y="1048"/>
                    <a:pt x="21" y="1048"/>
                    <a:pt x="21" y="1048"/>
                  </a:cubicBezTo>
                  <a:cubicBezTo>
                    <a:pt x="0" y="996"/>
                    <a:pt x="0" y="996"/>
                    <a:pt x="0" y="996"/>
                  </a:cubicBezTo>
                  <a:cubicBezTo>
                    <a:pt x="10" y="970"/>
                    <a:pt x="10" y="970"/>
                    <a:pt x="10" y="970"/>
                  </a:cubicBezTo>
                  <a:cubicBezTo>
                    <a:pt x="89" y="990"/>
                    <a:pt x="89" y="990"/>
                    <a:pt x="89" y="990"/>
                  </a:cubicBezTo>
                  <a:cubicBezTo>
                    <a:pt x="141" y="933"/>
                    <a:pt x="141" y="933"/>
                    <a:pt x="141" y="933"/>
                  </a:cubicBezTo>
                  <a:cubicBezTo>
                    <a:pt x="235" y="876"/>
                    <a:pt x="235" y="876"/>
                    <a:pt x="235" y="876"/>
                  </a:cubicBezTo>
                  <a:cubicBezTo>
                    <a:pt x="198" y="704"/>
                    <a:pt x="198" y="704"/>
                    <a:pt x="198" y="704"/>
                  </a:cubicBezTo>
                  <a:cubicBezTo>
                    <a:pt x="190" y="602"/>
                    <a:pt x="190" y="602"/>
                    <a:pt x="190" y="602"/>
                  </a:cubicBezTo>
                  <a:cubicBezTo>
                    <a:pt x="188" y="573"/>
                    <a:pt x="188" y="573"/>
                    <a:pt x="188" y="573"/>
                  </a:cubicBezTo>
                  <a:cubicBezTo>
                    <a:pt x="183" y="458"/>
                    <a:pt x="183" y="458"/>
                    <a:pt x="183" y="458"/>
                  </a:cubicBezTo>
                  <a:cubicBezTo>
                    <a:pt x="190" y="396"/>
                    <a:pt x="190" y="396"/>
                    <a:pt x="190" y="396"/>
                  </a:cubicBezTo>
                  <a:cubicBezTo>
                    <a:pt x="209" y="401"/>
                    <a:pt x="209" y="401"/>
                    <a:pt x="209" y="401"/>
                  </a:cubicBezTo>
                  <a:cubicBezTo>
                    <a:pt x="266" y="370"/>
                    <a:pt x="266" y="370"/>
                    <a:pt x="266" y="370"/>
                  </a:cubicBezTo>
                  <a:cubicBezTo>
                    <a:pt x="287" y="370"/>
                    <a:pt x="287" y="370"/>
                    <a:pt x="287" y="370"/>
                  </a:cubicBezTo>
                  <a:cubicBezTo>
                    <a:pt x="295" y="375"/>
                    <a:pt x="295" y="375"/>
                    <a:pt x="295" y="375"/>
                  </a:cubicBezTo>
                  <a:cubicBezTo>
                    <a:pt x="295" y="375"/>
                    <a:pt x="295" y="375"/>
                    <a:pt x="295" y="375"/>
                  </a:cubicBezTo>
                  <a:cubicBezTo>
                    <a:pt x="339" y="401"/>
                    <a:pt x="339" y="401"/>
                    <a:pt x="339" y="401"/>
                  </a:cubicBezTo>
                  <a:cubicBezTo>
                    <a:pt x="438" y="385"/>
                    <a:pt x="438" y="385"/>
                    <a:pt x="438" y="385"/>
                  </a:cubicBezTo>
                  <a:cubicBezTo>
                    <a:pt x="501" y="401"/>
                    <a:pt x="501" y="401"/>
                    <a:pt x="501" y="401"/>
                  </a:cubicBezTo>
                  <a:cubicBezTo>
                    <a:pt x="537" y="380"/>
                    <a:pt x="537" y="380"/>
                    <a:pt x="537" y="380"/>
                  </a:cubicBezTo>
                  <a:cubicBezTo>
                    <a:pt x="589" y="380"/>
                    <a:pt x="589" y="380"/>
                    <a:pt x="589" y="380"/>
                  </a:cubicBezTo>
                  <a:cubicBezTo>
                    <a:pt x="642" y="370"/>
                    <a:pt x="642" y="370"/>
                    <a:pt x="642" y="370"/>
                  </a:cubicBezTo>
                  <a:cubicBezTo>
                    <a:pt x="657" y="333"/>
                    <a:pt x="657" y="333"/>
                    <a:pt x="657" y="333"/>
                  </a:cubicBezTo>
                  <a:cubicBezTo>
                    <a:pt x="746" y="307"/>
                    <a:pt x="746" y="307"/>
                    <a:pt x="746" y="307"/>
                  </a:cubicBezTo>
                  <a:cubicBezTo>
                    <a:pt x="788" y="182"/>
                    <a:pt x="788" y="182"/>
                    <a:pt x="788" y="182"/>
                  </a:cubicBezTo>
                  <a:cubicBezTo>
                    <a:pt x="861" y="114"/>
                    <a:pt x="861" y="114"/>
                    <a:pt x="861" y="114"/>
                  </a:cubicBezTo>
                  <a:cubicBezTo>
                    <a:pt x="861" y="57"/>
                    <a:pt x="861" y="57"/>
                    <a:pt x="861" y="57"/>
                  </a:cubicBezTo>
                  <a:cubicBezTo>
                    <a:pt x="944" y="57"/>
                    <a:pt x="944" y="57"/>
                    <a:pt x="944" y="57"/>
                  </a:cubicBezTo>
                  <a:cubicBezTo>
                    <a:pt x="970" y="15"/>
                    <a:pt x="970" y="15"/>
                    <a:pt x="970" y="15"/>
                  </a:cubicBezTo>
                  <a:cubicBezTo>
                    <a:pt x="1016" y="0"/>
                    <a:pt x="1016" y="0"/>
                    <a:pt x="1016" y="0"/>
                  </a:cubicBezTo>
                  <a:cubicBezTo>
                    <a:pt x="1043" y="72"/>
                    <a:pt x="1043" y="72"/>
                    <a:pt x="1043" y="72"/>
                  </a:cubicBezTo>
                  <a:cubicBezTo>
                    <a:pt x="1064" y="83"/>
                    <a:pt x="1064" y="83"/>
                    <a:pt x="1064" y="83"/>
                  </a:cubicBezTo>
                  <a:cubicBezTo>
                    <a:pt x="1074" y="109"/>
                    <a:pt x="1074" y="109"/>
                    <a:pt x="1074" y="109"/>
                  </a:cubicBezTo>
                  <a:cubicBezTo>
                    <a:pt x="1137" y="93"/>
                    <a:pt x="1137" y="93"/>
                    <a:pt x="1137" y="93"/>
                  </a:cubicBezTo>
                  <a:cubicBezTo>
                    <a:pt x="1163" y="72"/>
                    <a:pt x="1163" y="72"/>
                    <a:pt x="1163" y="72"/>
                  </a:cubicBezTo>
                  <a:cubicBezTo>
                    <a:pt x="1189" y="88"/>
                    <a:pt x="1189" y="88"/>
                    <a:pt x="1189" y="88"/>
                  </a:cubicBezTo>
                  <a:cubicBezTo>
                    <a:pt x="1247" y="93"/>
                    <a:pt x="1247" y="93"/>
                    <a:pt x="1247" y="93"/>
                  </a:cubicBezTo>
                  <a:cubicBezTo>
                    <a:pt x="1267" y="78"/>
                    <a:pt x="1267" y="78"/>
                    <a:pt x="1267" y="78"/>
                  </a:cubicBezTo>
                  <a:cubicBezTo>
                    <a:pt x="1309" y="78"/>
                    <a:pt x="1309" y="78"/>
                    <a:pt x="1309" y="78"/>
                  </a:cubicBezTo>
                  <a:cubicBezTo>
                    <a:pt x="1340" y="99"/>
                    <a:pt x="1340" y="99"/>
                    <a:pt x="1340" y="99"/>
                  </a:cubicBezTo>
                  <a:cubicBezTo>
                    <a:pt x="1351" y="135"/>
                    <a:pt x="1351" y="135"/>
                    <a:pt x="1351" y="135"/>
                  </a:cubicBezTo>
                  <a:cubicBezTo>
                    <a:pt x="1387" y="135"/>
                    <a:pt x="1387" y="135"/>
                    <a:pt x="1387" y="135"/>
                  </a:cubicBezTo>
                  <a:cubicBezTo>
                    <a:pt x="1387" y="135"/>
                    <a:pt x="1393" y="139"/>
                    <a:pt x="1399" y="143"/>
                  </a:cubicBezTo>
                  <a:cubicBezTo>
                    <a:pt x="1408" y="234"/>
                    <a:pt x="1408" y="234"/>
                    <a:pt x="1408" y="234"/>
                  </a:cubicBezTo>
                  <a:cubicBezTo>
                    <a:pt x="1440" y="265"/>
                    <a:pt x="1440" y="265"/>
                    <a:pt x="1440" y="265"/>
                  </a:cubicBezTo>
                  <a:cubicBezTo>
                    <a:pt x="1513" y="271"/>
                    <a:pt x="1513" y="271"/>
                    <a:pt x="1513" y="271"/>
                  </a:cubicBezTo>
                  <a:cubicBezTo>
                    <a:pt x="1539" y="297"/>
                    <a:pt x="1539" y="297"/>
                    <a:pt x="1539" y="297"/>
                  </a:cubicBezTo>
                  <a:cubicBezTo>
                    <a:pt x="1570" y="302"/>
                    <a:pt x="1570" y="302"/>
                    <a:pt x="1570" y="302"/>
                  </a:cubicBezTo>
                  <a:cubicBezTo>
                    <a:pt x="1596" y="318"/>
                    <a:pt x="1596" y="318"/>
                    <a:pt x="1596" y="318"/>
                  </a:cubicBezTo>
                  <a:cubicBezTo>
                    <a:pt x="1596" y="354"/>
                    <a:pt x="1596" y="354"/>
                    <a:pt x="1596" y="354"/>
                  </a:cubicBezTo>
                  <a:lnTo>
                    <a:pt x="1560" y="365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61" name="นครพนม">
              <a:extLst>
                <a:ext uri="{FF2B5EF4-FFF2-40B4-BE49-F238E27FC236}">
                  <a16:creationId xmlns:a16="http://schemas.microsoft.com/office/drawing/2014/main" id="{817A4952-F063-401E-B83E-BBB012A5B8E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8076" y="1922445"/>
              <a:ext cx="292617" cy="464529"/>
            </a:xfrm>
            <a:custGeom>
              <a:avLst/>
              <a:gdLst>
                <a:gd name="T0" fmla="*/ 648 w 716"/>
                <a:gd name="T1" fmla="*/ 942 h 1137"/>
                <a:gd name="T2" fmla="*/ 680 w 716"/>
                <a:gd name="T3" fmla="*/ 1090 h 1137"/>
                <a:gd name="T4" fmla="*/ 653 w 716"/>
                <a:gd name="T5" fmla="*/ 1116 h 1137"/>
                <a:gd name="T6" fmla="*/ 616 w 716"/>
                <a:gd name="T7" fmla="*/ 1137 h 1137"/>
                <a:gd name="T8" fmla="*/ 553 w 716"/>
                <a:gd name="T9" fmla="*/ 1069 h 1137"/>
                <a:gd name="T10" fmla="*/ 444 w 716"/>
                <a:gd name="T11" fmla="*/ 1101 h 1137"/>
                <a:gd name="T12" fmla="*/ 371 w 716"/>
                <a:gd name="T13" fmla="*/ 1059 h 1137"/>
                <a:gd name="T14" fmla="*/ 298 w 716"/>
                <a:gd name="T15" fmla="*/ 1095 h 1137"/>
                <a:gd name="T16" fmla="*/ 229 w 716"/>
                <a:gd name="T17" fmla="*/ 1040 h 1137"/>
                <a:gd name="T18" fmla="*/ 282 w 716"/>
                <a:gd name="T19" fmla="*/ 1002 h 1137"/>
                <a:gd name="T20" fmla="*/ 329 w 716"/>
                <a:gd name="T21" fmla="*/ 948 h 1137"/>
                <a:gd name="T22" fmla="*/ 350 w 716"/>
                <a:gd name="T23" fmla="*/ 913 h 1137"/>
                <a:gd name="T24" fmla="*/ 334 w 716"/>
                <a:gd name="T25" fmla="*/ 850 h 1137"/>
                <a:gd name="T26" fmla="*/ 345 w 716"/>
                <a:gd name="T27" fmla="*/ 793 h 1137"/>
                <a:gd name="T28" fmla="*/ 386 w 716"/>
                <a:gd name="T29" fmla="*/ 704 h 1137"/>
                <a:gd name="T30" fmla="*/ 381 w 716"/>
                <a:gd name="T31" fmla="*/ 626 h 1137"/>
                <a:gd name="T32" fmla="*/ 381 w 716"/>
                <a:gd name="T33" fmla="*/ 553 h 1137"/>
                <a:gd name="T34" fmla="*/ 199 w 716"/>
                <a:gd name="T35" fmla="*/ 563 h 1137"/>
                <a:gd name="T36" fmla="*/ 141 w 716"/>
                <a:gd name="T37" fmla="*/ 579 h 1137"/>
                <a:gd name="T38" fmla="*/ 89 w 716"/>
                <a:gd name="T39" fmla="*/ 574 h 1137"/>
                <a:gd name="T40" fmla="*/ 21 w 716"/>
                <a:gd name="T41" fmla="*/ 501 h 1137"/>
                <a:gd name="T42" fmla="*/ 37 w 716"/>
                <a:gd name="T43" fmla="*/ 433 h 1137"/>
                <a:gd name="T44" fmla="*/ 42 w 716"/>
                <a:gd name="T45" fmla="*/ 381 h 1137"/>
                <a:gd name="T46" fmla="*/ 68 w 716"/>
                <a:gd name="T47" fmla="*/ 344 h 1137"/>
                <a:gd name="T48" fmla="*/ 73 w 716"/>
                <a:gd name="T49" fmla="*/ 282 h 1137"/>
                <a:gd name="T50" fmla="*/ 2 w 716"/>
                <a:gd name="T51" fmla="*/ 206 h 1137"/>
                <a:gd name="T52" fmla="*/ 0 w 716"/>
                <a:gd name="T53" fmla="*/ 151 h 1137"/>
                <a:gd name="T54" fmla="*/ 100 w 716"/>
                <a:gd name="T55" fmla="*/ 151 h 1137"/>
                <a:gd name="T56" fmla="*/ 110 w 716"/>
                <a:gd name="T57" fmla="*/ 26 h 1137"/>
                <a:gd name="T58" fmla="*/ 204 w 716"/>
                <a:gd name="T59" fmla="*/ 41 h 1137"/>
                <a:gd name="T60" fmla="*/ 324 w 716"/>
                <a:gd name="T61" fmla="*/ 194 h 1137"/>
                <a:gd name="T62" fmla="*/ 632 w 716"/>
                <a:gd name="T63" fmla="*/ 470 h 1137"/>
                <a:gd name="T64" fmla="*/ 716 w 716"/>
                <a:gd name="T65" fmla="*/ 797 h 1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16" h="1137">
                  <a:moveTo>
                    <a:pt x="716" y="799"/>
                  </a:moveTo>
                  <a:cubicBezTo>
                    <a:pt x="648" y="942"/>
                    <a:pt x="648" y="942"/>
                    <a:pt x="648" y="942"/>
                  </a:cubicBezTo>
                  <a:cubicBezTo>
                    <a:pt x="651" y="953"/>
                    <a:pt x="651" y="953"/>
                    <a:pt x="651" y="953"/>
                  </a:cubicBezTo>
                  <a:cubicBezTo>
                    <a:pt x="680" y="1090"/>
                    <a:pt x="680" y="1090"/>
                    <a:pt x="680" y="1090"/>
                  </a:cubicBezTo>
                  <a:cubicBezTo>
                    <a:pt x="652" y="1114"/>
                    <a:pt x="652" y="1114"/>
                    <a:pt x="652" y="1114"/>
                  </a:cubicBezTo>
                  <a:cubicBezTo>
                    <a:pt x="653" y="1116"/>
                    <a:pt x="653" y="1116"/>
                    <a:pt x="653" y="1116"/>
                  </a:cubicBezTo>
                  <a:cubicBezTo>
                    <a:pt x="637" y="1111"/>
                    <a:pt x="637" y="1111"/>
                    <a:pt x="637" y="1111"/>
                  </a:cubicBezTo>
                  <a:cubicBezTo>
                    <a:pt x="616" y="1137"/>
                    <a:pt x="616" y="1137"/>
                    <a:pt x="616" y="1137"/>
                  </a:cubicBezTo>
                  <a:cubicBezTo>
                    <a:pt x="579" y="1132"/>
                    <a:pt x="579" y="1132"/>
                    <a:pt x="579" y="1132"/>
                  </a:cubicBezTo>
                  <a:cubicBezTo>
                    <a:pt x="553" y="1069"/>
                    <a:pt x="553" y="1069"/>
                    <a:pt x="553" y="1069"/>
                  </a:cubicBezTo>
                  <a:cubicBezTo>
                    <a:pt x="491" y="1069"/>
                    <a:pt x="491" y="1069"/>
                    <a:pt x="491" y="1069"/>
                  </a:cubicBezTo>
                  <a:cubicBezTo>
                    <a:pt x="491" y="1069"/>
                    <a:pt x="454" y="1101"/>
                    <a:pt x="444" y="1101"/>
                  </a:cubicBezTo>
                  <a:cubicBezTo>
                    <a:pt x="433" y="1101"/>
                    <a:pt x="413" y="1069"/>
                    <a:pt x="413" y="1069"/>
                  </a:cubicBezTo>
                  <a:cubicBezTo>
                    <a:pt x="371" y="1059"/>
                    <a:pt x="371" y="1059"/>
                    <a:pt x="371" y="1059"/>
                  </a:cubicBezTo>
                  <a:cubicBezTo>
                    <a:pt x="334" y="1075"/>
                    <a:pt x="334" y="1075"/>
                    <a:pt x="334" y="1075"/>
                  </a:cubicBezTo>
                  <a:cubicBezTo>
                    <a:pt x="298" y="1095"/>
                    <a:pt x="298" y="1095"/>
                    <a:pt x="298" y="1095"/>
                  </a:cubicBezTo>
                  <a:cubicBezTo>
                    <a:pt x="246" y="1080"/>
                    <a:pt x="246" y="1080"/>
                    <a:pt x="246" y="1080"/>
                  </a:cubicBezTo>
                  <a:cubicBezTo>
                    <a:pt x="229" y="1040"/>
                    <a:pt x="229" y="1040"/>
                    <a:pt x="229" y="1040"/>
                  </a:cubicBezTo>
                  <a:cubicBezTo>
                    <a:pt x="230" y="1038"/>
                    <a:pt x="230" y="1038"/>
                    <a:pt x="230" y="1038"/>
                  </a:cubicBezTo>
                  <a:cubicBezTo>
                    <a:pt x="282" y="1002"/>
                    <a:pt x="282" y="1002"/>
                    <a:pt x="282" y="1002"/>
                  </a:cubicBezTo>
                  <a:cubicBezTo>
                    <a:pt x="287" y="970"/>
                    <a:pt x="287" y="970"/>
                    <a:pt x="287" y="970"/>
                  </a:cubicBezTo>
                  <a:cubicBezTo>
                    <a:pt x="329" y="948"/>
                    <a:pt x="329" y="948"/>
                    <a:pt x="329" y="948"/>
                  </a:cubicBezTo>
                  <a:cubicBezTo>
                    <a:pt x="345" y="939"/>
                    <a:pt x="345" y="939"/>
                    <a:pt x="345" y="939"/>
                  </a:cubicBezTo>
                  <a:cubicBezTo>
                    <a:pt x="350" y="913"/>
                    <a:pt x="350" y="913"/>
                    <a:pt x="350" y="913"/>
                  </a:cubicBezTo>
                  <a:cubicBezTo>
                    <a:pt x="319" y="887"/>
                    <a:pt x="319" y="887"/>
                    <a:pt x="319" y="887"/>
                  </a:cubicBezTo>
                  <a:cubicBezTo>
                    <a:pt x="334" y="850"/>
                    <a:pt x="334" y="850"/>
                    <a:pt x="334" y="850"/>
                  </a:cubicBezTo>
                  <a:cubicBezTo>
                    <a:pt x="366" y="824"/>
                    <a:pt x="366" y="824"/>
                    <a:pt x="366" y="824"/>
                  </a:cubicBezTo>
                  <a:cubicBezTo>
                    <a:pt x="345" y="793"/>
                    <a:pt x="345" y="793"/>
                    <a:pt x="345" y="793"/>
                  </a:cubicBezTo>
                  <a:cubicBezTo>
                    <a:pt x="386" y="751"/>
                    <a:pt x="386" y="751"/>
                    <a:pt x="386" y="751"/>
                  </a:cubicBezTo>
                  <a:cubicBezTo>
                    <a:pt x="386" y="704"/>
                    <a:pt x="386" y="704"/>
                    <a:pt x="386" y="704"/>
                  </a:cubicBezTo>
                  <a:cubicBezTo>
                    <a:pt x="366" y="683"/>
                    <a:pt x="366" y="683"/>
                    <a:pt x="366" y="683"/>
                  </a:cubicBezTo>
                  <a:cubicBezTo>
                    <a:pt x="381" y="626"/>
                    <a:pt x="381" y="626"/>
                    <a:pt x="381" y="626"/>
                  </a:cubicBezTo>
                  <a:cubicBezTo>
                    <a:pt x="366" y="600"/>
                    <a:pt x="366" y="600"/>
                    <a:pt x="366" y="600"/>
                  </a:cubicBezTo>
                  <a:cubicBezTo>
                    <a:pt x="381" y="553"/>
                    <a:pt x="381" y="553"/>
                    <a:pt x="381" y="553"/>
                  </a:cubicBezTo>
                  <a:cubicBezTo>
                    <a:pt x="256" y="548"/>
                    <a:pt x="256" y="548"/>
                    <a:pt x="256" y="548"/>
                  </a:cubicBezTo>
                  <a:cubicBezTo>
                    <a:pt x="256" y="548"/>
                    <a:pt x="209" y="563"/>
                    <a:pt x="199" y="563"/>
                  </a:cubicBezTo>
                  <a:cubicBezTo>
                    <a:pt x="188" y="563"/>
                    <a:pt x="162" y="548"/>
                    <a:pt x="162" y="548"/>
                  </a:cubicBezTo>
                  <a:cubicBezTo>
                    <a:pt x="141" y="579"/>
                    <a:pt x="141" y="579"/>
                    <a:pt x="141" y="579"/>
                  </a:cubicBezTo>
                  <a:cubicBezTo>
                    <a:pt x="115" y="584"/>
                    <a:pt x="115" y="584"/>
                    <a:pt x="115" y="584"/>
                  </a:cubicBezTo>
                  <a:cubicBezTo>
                    <a:pt x="89" y="574"/>
                    <a:pt x="89" y="574"/>
                    <a:pt x="89" y="574"/>
                  </a:cubicBezTo>
                  <a:cubicBezTo>
                    <a:pt x="58" y="579"/>
                    <a:pt x="58" y="579"/>
                    <a:pt x="58" y="579"/>
                  </a:cubicBezTo>
                  <a:cubicBezTo>
                    <a:pt x="21" y="501"/>
                    <a:pt x="21" y="501"/>
                    <a:pt x="21" y="501"/>
                  </a:cubicBezTo>
                  <a:cubicBezTo>
                    <a:pt x="37" y="470"/>
                    <a:pt x="37" y="470"/>
                    <a:pt x="37" y="470"/>
                  </a:cubicBezTo>
                  <a:cubicBezTo>
                    <a:pt x="37" y="433"/>
                    <a:pt x="37" y="433"/>
                    <a:pt x="37" y="433"/>
                  </a:cubicBezTo>
                  <a:cubicBezTo>
                    <a:pt x="58" y="417"/>
                    <a:pt x="58" y="417"/>
                    <a:pt x="58" y="417"/>
                  </a:cubicBezTo>
                  <a:cubicBezTo>
                    <a:pt x="42" y="381"/>
                    <a:pt x="42" y="381"/>
                    <a:pt x="42" y="381"/>
                  </a:cubicBezTo>
                  <a:cubicBezTo>
                    <a:pt x="42" y="344"/>
                    <a:pt x="42" y="344"/>
                    <a:pt x="42" y="344"/>
                  </a:cubicBezTo>
                  <a:cubicBezTo>
                    <a:pt x="68" y="344"/>
                    <a:pt x="68" y="344"/>
                    <a:pt x="68" y="344"/>
                  </a:cubicBezTo>
                  <a:cubicBezTo>
                    <a:pt x="73" y="324"/>
                    <a:pt x="73" y="324"/>
                    <a:pt x="73" y="324"/>
                  </a:cubicBezTo>
                  <a:cubicBezTo>
                    <a:pt x="73" y="282"/>
                    <a:pt x="73" y="282"/>
                    <a:pt x="73" y="282"/>
                  </a:cubicBezTo>
                  <a:cubicBezTo>
                    <a:pt x="47" y="235"/>
                    <a:pt x="47" y="235"/>
                    <a:pt x="47" y="235"/>
                  </a:cubicBezTo>
                  <a:cubicBezTo>
                    <a:pt x="2" y="206"/>
                    <a:pt x="2" y="206"/>
                    <a:pt x="2" y="206"/>
                  </a:cubicBezTo>
                  <a:cubicBezTo>
                    <a:pt x="16" y="188"/>
                    <a:pt x="16" y="188"/>
                    <a:pt x="16" y="188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0" y="151"/>
                    <a:pt x="37" y="94"/>
                    <a:pt x="42" y="94"/>
                  </a:cubicBezTo>
                  <a:cubicBezTo>
                    <a:pt x="47" y="94"/>
                    <a:pt x="100" y="151"/>
                    <a:pt x="100" y="151"/>
                  </a:cubicBezTo>
                  <a:cubicBezTo>
                    <a:pt x="100" y="151"/>
                    <a:pt x="131" y="115"/>
                    <a:pt x="131" y="99"/>
                  </a:cubicBezTo>
                  <a:cubicBezTo>
                    <a:pt x="131" y="84"/>
                    <a:pt x="110" y="26"/>
                    <a:pt x="110" y="26"/>
                  </a:cubicBezTo>
                  <a:cubicBezTo>
                    <a:pt x="147" y="0"/>
                    <a:pt x="147" y="0"/>
                    <a:pt x="147" y="0"/>
                  </a:cubicBezTo>
                  <a:cubicBezTo>
                    <a:pt x="204" y="41"/>
                    <a:pt x="204" y="41"/>
                    <a:pt x="204" y="41"/>
                  </a:cubicBezTo>
                  <a:cubicBezTo>
                    <a:pt x="215" y="73"/>
                    <a:pt x="246" y="161"/>
                    <a:pt x="252" y="158"/>
                  </a:cubicBezTo>
                  <a:cubicBezTo>
                    <a:pt x="260" y="154"/>
                    <a:pt x="324" y="194"/>
                    <a:pt x="324" y="194"/>
                  </a:cubicBezTo>
                  <a:cubicBezTo>
                    <a:pt x="416" y="338"/>
                    <a:pt x="416" y="338"/>
                    <a:pt x="416" y="338"/>
                  </a:cubicBezTo>
                  <a:cubicBezTo>
                    <a:pt x="632" y="470"/>
                    <a:pt x="632" y="470"/>
                    <a:pt x="632" y="470"/>
                  </a:cubicBezTo>
                  <a:cubicBezTo>
                    <a:pt x="632" y="470"/>
                    <a:pt x="700" y="566"/>
                    <a:pt x="708" y="574"/>
                  </a:cubicBezTo>
                  <a:cubicBezTo>
                    <a:pt x="716" y="582"/>
                    <a:pt x="716" y="781"/>
                    <a:pt x="716" y="797"/>
                  </a:cubicBezTo>
                  <a:cubicBezTo>
                    <a:pt x="716" y="798"/>
                    <a:pt x="716" y="798"/>
                    <a:pt x="716" y="799"/>
                  </a:cubicBezTo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93" name="ชัยภูมิ">
              <a:extLst>
                <a:ext uri="{FF2B5EF4-FFF2-40B4-BE49-F238E27FC236}">
                  <a16:creationId xmlns:a16="http://schemas.microsoft.com/office/drawing/2014/main" id="{753E7EFA-9009-4326-8E15-8F448B878E8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6100" y="2423551"/>
              <a:ext cx="407835" cy="495620"/>
            </a:xfrm>
            <a:custGeom>
              <a:avLst/>
              <a:gdLst>
                <a:gd name="T0" fmla="*/ 845 w 996"/>
                <a:gd name="T1" fmla="*/ 568 h 1215"/>
                <a:gd name="T2" fmla="*/ 887 w 996"/>
                <a:gd name="T3" fmla="*/ 615 h 1215"/>
                <a:gd name="T4" fmla="*/ 934 w 996"/>
                <a:gd name="T5" fmla="*/ 641 h 1215"/>
                <a:gd name="T6" fmla="*/ 918 w 996"/>
                <a:gd name="T7" fmla="*/ 704 h 1215"/>
                <a:gd name="T8" fmla="*/ 891 w 996"/>
                <a:gd name="T9" fmla="*/ 814 h 1215"/>
                <a:gd name="T10" fmla="*/ 819 w 996"/>
                <a:gd name="T11" fmla="*/ 871 h 1215"/>
                <a:gd name="T12" fmla="*/ 736 w 996"/>
                <a:gd name="T13" fmla="*/ 928 h 1215"/>
                <a:gd name="T14" fmla="*/ 621 w 996"/>
                <a:gd name="T15" fmla="*/ 1121 h 1215"/>
                <a:gd name="T16" fmla="*/ 517 w 996"/>
                <a:gd name="T17" fmla="*/ 1184 h 1215"/>
                <a:gd name="T18" fmla="*/ 412 w 996"/>
                <a:gd name="T19" fmla="*/ 1194 h 1215"/>
                <a:gd name="T20" fmla="*/ 313 w 996"/>
                <a:gd name="T21" fmla="*/ 1199 h 1215"/>
                <a:gd name="T22" fmla="*/ 170 w 996"/>
                <a:gd name="T23" fmla="*/ 1189 h 1215"/>
                <a:gd name="T24" fmla="*/ 162 w 996"/>
                <a:gd name="T25" fmla="*/ 1184 h 1215"/>
                <a:gd name="T26" fmla="*/ 84 w 996"/>
                <a:gd name="T27" fmla="*/ 1215 h 1215"/>
                <a:gd name="T28" fmla="*/ 47 w 996"/>
                <a:gd name="T29" fmla="*/ 1205 h 1215"/>
                <a:gd name="T30" fmla="*/ 26 w 996"/>
                <a:gd name="T31" fmla="*/ 1038 h 1215"/>
                <a:gd name="T32" fmla="*/ 52 w 996"/>
                <a:gd name="T33" fmla="*/ 876 h 1215"/>
                <a:gd name="T34" fmla="*/ 16 w 996"/>
                <a:gd name="T35" fmla="*/ 860 h 1215"/>
                <a:gd name="T36" fmla="*/ 13 w 996"/>
                <a:gd name="T37" fmla="*/ 769 h 1215"/>
                <a:gd name="T38" fmla="*/ 47 w 996"/>
                <a:gd name="T39" fmla="*/ 735 h 1215"/>
                <a:gd name="T40" fmla="*/ 58 w 996"/>
                <a:gd name="T41" fmla="*/ 673 h 1215"/>
                <a:gd name="T42" fmla="*/ 26 w 996"/>
                <a:gd name="T43" fmla="*/ 480 h 1215"/>
                <a:gd name="T44" fmla="*/ 47 w 996"/>
                <a:gd name="T45" fmla="*/ 318 h 1215"/>
                <a:gd name="T46" fmla="*/ 131 w 996"/>
                <a:gd name="T47" fmla="*/ 151 h 1215"/>
                <a:gd name="T48" fmla="*/ 151 w 996"/>
                <a:gd name="T49" fmla="*/ 99 h 1215"/>
                <a:gd name="T50" fmla="*/ 188 w 996"/>
                <a:gd name="T51" fmla="*/ 21 h 1215"/>
                <a:gd name="T52" fmla="*/ 266 w 996"/>
                <a:gd name="T53" fmla="*/ 21 h 1215"/>
                <a:gd name="T54" fmla="*/ 350 w 996"/>
                <a:gd name="T55" fmla="*/ 31 h 1215"/>
                <a:gd name="T56" fmla="*/ 376 w 996"/>
                <a:gd name="T57" fmla="*/ 26 h 1215"/>
                <a:gd name="T58" fmla="*/ 454 w 996"/>
                <a:gd name="T59" fmla="*/ 36 h 1215"/>
                <a:gd name="T60" fmla="*/ 548 w 996"/>
                <a:gd name="T61" fmla="*/ 52 h 1215"/>
                <a:gd name="T62" fmla="*/ 605 w 996"/>
                <a:gd name="T63" fmla="*/ 125 h 1215"/>
                <a:gd name="T64" fmla="*/ 663 w 996"/>
                <a:gd name="T65" fmla="*/ 188 h 1215"/>
                <a:gd name="T66" fmla="*/ 835 w 996"/>
                <a:gd name="T67" fmla="*/ 229 h 1215"/>
                <a:gd name="T68" fmla="*/ 913 w 996"/>
                <a:gd name="T69" fmla="*/ 229 h 1215"/>
                <a:gd name="T70" fmla="*/ 996 w 996"/>
                <a:gd name="T71" fmla="*/ 281 h 1215"/>
                <a:gd name="T72" fmla="*/ 903 w 996"/>
                <a:gd name="T73" fmla="*/ 485 h 1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96" h="1215">
                  <a:moveTo>
                    <a:pt x="903" y="485"/>
                  </a:moveTo>
                  <a:cubicBezTo>
                    <a:pt x="897" y="490"/>
                    <a:pt x="845" y="568"/>
                    <a:pt x="845" y="568"/>
                  </a:cubicBezTo>
                  <a:cubicBezTo>
                    <a:pt x="850" y="594"/>
                    <a:pt x="850" y="594"/>
                    <a:pt x="850" y="594"/>
                  </a:cubicBezTo>
                  <a:cubicBezTo>
                    <a:pt x="887" y="615"/>
                    <a:pt x="887" y="615"/>
                    <a:pt x="887" y="615"/>
                  </a:cubicBezTo>
                  <a:cubicBezTo>
                    <a:pt x="908" y="615"/>
                    <a:pt x="908" y="615"/>
                    <a:pt x="908" y="615"/>
                  </a:cubicBezTo>
                  <a:cubicBezTo>
                    <a:pt x="934" y="641"/>
                    <a:pt x="934" y="641"/>
                    <a:pt x="934" y="641"/>
                  </a:cubicBezTo>
                  <a:cubicBezTo>
                    <a:pt x="929" y="662"/>
                    <a:pt x="929" y="662"/>
                    <a:pt x="929" y="662"/>
                  </a:cubicBezTo>
                  <a:cubicBezTo>
                    <a:pt x="918" y="704"/>
                    <a:pt x="918" y="704"/>
                    <a:pt x="918" y="704"/>
                  </a:cubicBezTo>
                  <a:cubicBezTo>
                    <a:pt x="876" y="777"/>
                    <a:pt x="876" y="777"/>
                    <a:pt x="876" y="777"/>
                  </a:cubicBezTo>
                  <a:cubicBezTo>
                    <a:pt x="891" y="814"/>
                    <a:pt x="891" y="814"/>
                    <a:pt x="891" y="814"/>
                  </a:cubicBezTo>
                  <a:cubicBezTo>
                    <a:pt x="845" y="829"/>
                    <a:pt x="845" y="829"/>
                    <a:pt x="845" y="829"/>
                  </a:cubicBezTo>
                  <a:cubicBezTo>
                    <a:pt x="819" y="871"/>
                    <a:pt x="819" y="871"/>
                    <a:pt x="819" y="871"/>
                  </a:cubicBezTo>
                  <a:cubicBezTo>
                    <a:pt x="736" y="871"/>
                    <a:pt x="736" y="871"/>
                    <a:pt x="736" y="871"/>
                  </a:cubicBezTo>
                  <a:cubicBezTo>
                    <a:pt x="736" y="928"/>
                    <a:pt x="736" y="928"/>
                    <a:pt x="736" y="928"/>
                  </a:cubicBezTo>
                  <a:cubicBezTo>
                    <a:pt x="663" y="996"/>
                    <a:pt x="663" y="996"/>
                    <a:pt x="663" y="996"/>
                  </a:cubicBezTo>
                  <a:cubicBezTo>
                    <a:pt x="621" y="1121"/>
                    <a:pt x="621" y="1121"/>
                    <a:pt x="621" y="1121"/>
                  </a:cubicBezTo>
                  <a:cubicBezTo>
                    <a:pt x="532" y="1147"/>
                    <a:pt x="532" y="1147"/>
                    <a:pt x="532" y="1147"/>
                  </a:cubicBezTo>
                  <a:cubicBezTo>
                    <a:pt x="517" y="1184"/>
                    <a:pt x="517" y="1184"/>
                    <a:pt x="517" y="1184"/>
                  </a:cubicBezTo>
                  <a:cubicBezTo>
                    <a:pt x="464" y="1194"/>
                    <a:pt x="464" y="1194"/>
                    <a:pt x="464" y="1194"/>
                  </a:cubicBezTo>
                  <a:cubicBezTo>
                    <a:pt x="412" y="1194"/>
                    <a:pt x="412" y="1194"/>
                    <a:pt x="412" y="1194"/>
                  </a:cubicBezTo>
                  <a:cubicBezTo>
                    <a:pt x="376" y="1215"/>
                    <a:pt x="376" y="1215"/>
                    <a:pt x="376" y="1215"/>
                  </a:cubicBezTo>
                  <a:cubicBezTo>
                    <a:pt x="313" y="1199"/>
                    <a:pt x="313" y="1199"/>
                    <a:pt x="313" y="1199"/>
                  </a:cubicBezTo>
                  <a:cubicBezTo>
                    <a:pt x="214" y="1215"/>
                    <a:pt x="214" y="1215"/>
                    <a:pt x="214" y="1215"/>
                  </a:cubicBezTo>
                  <a:cubicBezTo>
                    <a:pt x="170" y="1189"/>
                    <a:pt x="170" y="1189"/>
                    <a:pt x="170" y="1189"/>
                  </a:cubicBezTo>
                  <a:cubicBezTo>
                    <a:pt x="170" y="1189"/>
                    <a:pt x="170" y="1189"/>
                    <a:pt x="170" y="1189"/>
                  </a:cubicBezTo>
                  <a:cubicBezTo>
                    <a:pt x="162" y="1184"/>
                    <a:pt x="162" y="1184"/>
                    <a:pt x="162" y="1184"/>
                  </a:cubicBezTo>
                  <a:cubicBezTo>
                    <a:pt x="141" y="1184"/>
                    <a:pt x="141" y="1184"/>
                    <a:pt x="141" y="1184"/>
                  </a:cubicBezTo>
                  <a:cubicBezTo>
                    <a:pt x="84" y="1215"/>
                    <a:pt x="84" y="1215"/>
                    <a:pt x="84" y="1215"/>
                  </a:cubicBezTo>
                  <a:cubicBezTo>
                    <a:pt x="65" y="1210"/>
                    <a:pt x="65" y="1210"/>
                    <a:pt x="65" y="1210"/>
                  </a:cubicBezTo>
                  <a:cubicBezTo>
                    <a:pt x="47" y="1205"/>
                    <a:pt x="47" y="1205"/>
                    <a:pt x="47" y="1205"/>
                  </a:cubicBezTo>
                  <a:cubicBezTo>
                    <a:pt x="47" y="1100"/>
                    <a:pt x="47" y="1100"/>
                    <a:pt x="47" y="1100"/>
                  </a:cubicBezTo>
                  <a:cubicBezTo>
                    <a:pt x="26" y="1038"/>
                    <a:pt x="26" y="1038"/>
                    <a:pt x="26" y="1038"/>
                  </a:cubicBezTo>
                  <a:cubicBezTo>
                    <a:pt x="63" y="933"/>
                    <a:pt x="63" y="933"/>
                    <a:pt x="63" y="933"/>
                  </a:cubicBezTo>
                  <a:cubicBezTo>
                    <a:pt x="52" y="876"/>
                    <a:pt x="52" y="876"/>
                    <a:pt x="52" y="876"/>
                  </a:cubicBezTo>
                  <a:cubicBezTo>
                    <a:pt x="14" y="873"/>
                    <a:pt x="14" y="873"/>
                    <a:pt x="14" y="873"/>
                  </a:cubicBezTo>
                  <a:cubicBezTo>
                    <a:pt x="16" y="860"/>
                    <a:pt x="16" y="860"/>
                    <a:pt x="16" y="860"/>
                  </a:cubicBezTo>
                  <a:cubicBezTo>
                    <a:pt x="0" y="808"/>
                    <a:pt x="0" y="808"/>
                    <a:pt x="0" y="808"/>
                  </a:cubicBezTo>
                  <a:cubicBezTo>
                    <a:pt x="13" y="769"/>
                    <a:pt x="13" y="769"/>
                    <a:pt x="13" y="769"/>
                  </a:cubicBezTo>
                  <a:cubicBezTo>
                    <a:pt x="16" y="761"/>
                    <a:pt x="16" y="761"/>
                    <a:pt x="16" y="761"/>
                  </a:cubicBezTo>
                  <a:cubicBezTo>
                    <a:pt x="47" y="735"/>
                    <a:pt x="47" y="735"/>
                    <a:pt x="47" y="735"/>
                  </a:cubicBezTo>
                  <a:cubicBezTo>
                    <a:pt x="47" y="699"/>
                    <a:pt x="47" y="699"/>
                    <a:pt x="47" y="699"/>
                  </a:cubicBezTo>
                  <a:cubicBezTo>
                    <a:pt x="58" y="673"/>
                    <a:pt x="58" y="673"/>
                    <a:pt x="58" y="673"/>
                  </a:cubicBezTo>
                  <a:cubicBezTo>
                    <a:pt x="0" y="620"/>
                    <a:pt x="0" y="620"/>
                    <a:pt x="0" y="620"/>
                  </a:cubicBezTo>
                  <a:cubicBezTo>
                    <a:pt x="26" y="480"/>
                    <a:pt x="26" y="480"/>
                    <a:pt x="26" y="480"/>
                  </a:cubicBezTo>
                  <a:cubicBezTo>
                    <a:pt x="21" y="396"/>
                    <a:pt x="21" y="396"/>
                    <a:pt x="21" y="396"/>
                  </a:cubicBezTo>
                  <a:cubicBezTo>
                    <a:pt x="47" y="318"/>
                    <a:pt x="47" y="318"/>
                    <a:pt x="47" y="318"/>
                  </a:cubicBezTo>
                  <a:cubicBezTo>
                    <a:pt x="136" y="198"/>
                    <a:pt x="136" y="198"/>
                    <a:pt x="136" y="198"/>
                  </a:cubicBezTo>
                  <a:cubicBezTo>
                    <a:pt x="131" y="151"/>
                    <a:pt x="131" y="151"/>
                    <a:pt x="131" y="151"/>
                  </a:cubicBezTo>
                  <a:cubicBezTo>
                    <a:pt x="162" y="135"/>
                    <a:pt x="162" y="135"/>
                    <a:pt x="162" y="135"/>
                  </a:cubicBezTo>
                  <a:cubicBezTo>
                    <a:pt x="151" y="99"/>
                    <a:pt x="151" y="99"/>
                    <a:pt x="151" y="99"/>
                  </a:cubicBezTo>
                  <a:cubicBezTo>
                    <a:pt x="167" y="73"/>
                    <a:pt x="167" y="73"/>
                    <a:pt x="167" y="73"/>
                  </a:cubicBezTo>
                  <a:cubicBezTo>
                    <a:pt x="188" y="21"/>
                    <a:pt x="188" y="21"/>
                    <a:pt x="188" y="21"/>
                  </a:cubicBezTo>
                  <a:cubicBezTo>
                    <a:pt x="245" y="0"/>
                    <a:pt x="245" y="0"/>
                    <a:pt x="245" y="0"/>
                  </a:cubicBezTo>
                  <a:cubicBezTo>
                    <a:pt x="266" y="21"/>
                    <a:pt x="266" y="21"/>
                    <a:pt x="266" y="21"/>
                  </a:cubicBezTo>
                  <a:cubicBezTo>
                    <a:pt x="318" y="10"/>
                    <a:pt x="318" y="10"/>
                    <a:pt x="318" y="10"/>
                  </a:cubicBezTo>
                  <a:cubicBezTo>
                    <a:pt x="350" y="31"/>
                    <a:pt x="350" y="31"/>
                    <a:pt x="350" y="31"/>
                  </a:cubicBezTo>
                  <a:cubicBezTo>
                    <a:pt x="379" y="21"/>
                    <a:pt x="379" y="21"/>
                    <a:pt x="379" y="21"/>
                  </a:cubicBezTo>
                  <a:cubicBezTo>
                    <a:pt x="376" y="26"/>
                    <a:pt x="376" y="26"/>
                    <a:pt x="376" y="26"/>
                  </a:cubicBezTo>
                  <a:cubicBezTo>
                    <a:pt x="381" y="52"/>
                    <a:pt x="381" y="52"/>
                    <a:pt x="381" y="52"/>
                  </a:cubicBezTo>
                  <a:cubicBezTo>
                    <a:pt x="454" y="36"/>
                    <a:pt x="454" y="36"/>
                    <a:pt x="454" y="36"/>
                  </a:cubicBezTo>
                  <a:cubicBezTo>
                    <a:pt x="511" y="57"/>
                    <a:pt x="511" y="57"/>
                    <a:pt x="511" y="57"/>
                  </a:cubicBezTo>
                  <a:cubicBezTo>
                    <a:pt x="548" y="52"/>
                    <a:pt x="548" y="52"/>
                    <a:pt x="548" y="52"/>
                  </a:cubicBezTo>
                  <a:cubicBezTo>
                    <a:pt x="574" y="104"/>
                    <a:pt x="574" y="104"/>
                    <a:pt x="574" y="104"/>
                  </a:cubicBezTo>
                  <a:cubicBezTo>
                    <a:pt x="605" y="125"/>
                    <a:pt x="605" y="125"/>
                    <a:pt x="605" y="125"/>
                  </a:cubicBezTo>
                  <a:cubicBezTo>
                    <a:pt x="610" y="156"/>
                    <a:pt x="610" y="156"/>
                    <a:pt x="610" y="156"/>
                  </a:cubicBezTo>
                  <a:cubicBezTo>
                    <a:pt x="663" y="188"/>
                    <a:pt x="663" y="188"/>
                    <a:pt x="663" y="188"/>
                  </a:cubicBezTo>
                  <a:cubicBezTo>
                    <a:pt x="767" y="177"/>
                    <a:pt x="767" y="177"/>
                    <a:pt x="767" y="177"/>
                  </a:cubicBezTo>
                  <a:cubicBezTo>
                    <a:pt x="835" y="229"/>
                    <a:pt x="835" y="229"/>
                    <a:pt x="835" y="229"/>
                  </a:cubicBezTo>
                  <a:cubicBezTo>
                    <a:pt x="887" y="219"/>
                    <a:pt x="887" y="219"/>
                    <a:pt x="887" y="219"/>
                  </a:cubicBezTo>
                  <a:cubicBezTo>
                    <a:pt x="913" y="229"/>
                    <a:pt x="913" y="229"/>
                    <a:pt x="913" y="229"/>
                  </a:cubicBezTo>
                  <a:cubicBezTo>
                    <a:pt x="944" y="229"/>
                    <a:pt x="944" y="229"/>
                    <a:pt x="944" y="229"/>
                  </a:cubicBezTo>
                  <a:cubicBezTo>
                    <a:pt x="996" y="281"/>
                    <a:pt x="996" y="281"/>
                    <a:pt x="996" y="281"/>
                  </a:cubicBezTo>
                  <a:cubicBezTo>
                    <a:pt x="965" y="412"/>
                    <a:pt x="965" y="412"/>
                    <a:pt x="965" y="412"/>
                  </a:cubicBezTo>
                  <a:cubicBezTo>
                    <a:pt x="965" y="412"/>
                    <a:pt x="908" y="480"/>
                    <a:pt x="903" y="485"/>
                  </a:cubicBezTo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71" name="ขอนแก่น">
              <a:extLst>
                <a:ext uri="{FF2B5EF4-FFF2-40B4-BE49-F238E27FC236}">
                  <a16:creationId xmlns:a16="http://schemas.microsoft.com/office/drawing/2014/main" id="{4AAD515A-3F74-41BF-8C41-2B0606160A14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9723" y="2280901"/>
              <a:ext cx="513908" cy="544998"/>
            </a:xfrm>
            <a:custGeom>
              <a:avLst/>
              <a:gdLst>
                <a:gd name="T0" fmla="*/ 1231 w 1257"/>
                <a:gd name="T1" fmla="*/ 303 h 1336"/>
                <a:gd name="T2" fmla="*/ 1236 w 1257"/>
                <a:gd name="T3" fmla="*/ 402 h 1336"/>
                <a:gd name="T4" fmla="*/ 1231 w 1257"/>
                <a:gd name="T5" fmla="*/ 428 h 1336"/>
                <a:gd name="T6" fmla="*/ 1163 w 1257"/>
                <a:gd name="T7" fmla="*/ 527 h 1336"/>
                <a:gd name="T8" fmla="*/ 1121 w 1257"/>
                <a:gd name="T9" fmla="*/ 579 h 1336"/>
                <a:gd name="T10" fmla="*/ 1069 w 1257"/>
                <a:gd name="T11" fmla="*/ 574 h 1336"/>
                <a:gd name="T12" fmla="*/ 1027 w 1257"/>
                <a:gd name="T13" fmla="*/ 600 h 1336"/>
                <a:gd name="T14" fmla="*/ 1017 w 1257"/>
                <a:gd name="T15" fmla="*/ 694 h 1336"/>
                <a:gd name="T16" fmla="*/ 965 w 1257"/>
                <a:gd name="T17" fmla="*/ 845 h 1336"/>
                <a:gd name="T18" fmla="*/ 970 w 1257"/>
                <a:gd name="T19" fmla="*/ 929 h 1336"/>
                <a:gd name="T20" fmla="*/ 1006 w 1257"/>
                <a:gd name="T21" fmla="*/ 1059 h 1336"/>
                <a:gd name="T22" fmla="*/ 1038 w 1257"/>
                <a:gd name="T23" fmla="*/ 1190 h 1336"/>
                <a:gd name="T24" fmla="*/ 1001 w 1257"/>
                <a:gd name="T25" fmla="*/ 1195 h 1336"/>
                <a:gd name="T26" fmla="*/ 986 w 1257"/>
                <a:gd name="T27" fmla="*/ 1315 h 1336"/>
                <a:gd name="T28" fmla="*/ 898 w 1257"/>
                <a:gd name="T29" fmla="*/ 1307 h 1336"/>
                <a:gd name="T30" fmla="*/ 850 w 1257"/>
                <a:gd name="T31" fmla="*/ 1299 h 1336"/>
                <a:gd name="T32" fmla="*/ 808 w 1257"/>
                <a:gd name="T33" fmla="*/ 1242 h 1336"/>
                <a:gd name="T34" fmla="*/ 746 w 1257"/>
                <a:gd name="T35" fmla="*/ 1257 h 1336"/>
                <a:gd name="T36" fmla="*/ 662 w 1257"/>
                <a:gd name="T37" fmla="*/ 1236 h 1336"/>
                <a:gd name="T38" fmla="*/ 573 w 1257"/>
                <a:gd name="T39" fmla="*/ 1273 h 1336"/>
                <a:gd name="T40" fmla="*/ 542 w 1257"/>
                <a:gd name="T41" fmla="*/ 1236 h 1336"/>
                <a:gd name="T42" fmla="*/ 500 w 1257"/>
                <a:gd name="T43" fmla="*/ 1127 h 1336"/>
                <a:gd name="T44" fmla="*/ 553 w 1257"/>
                <a:gd name="T45" fmla="*/ 1012 h 1336"/>
                <a:gd name="T46" fmla="*/ 532 w 1257"/>
                <a:gd name="T47" fmla="*/ 965 h 1336"/>
                <a:gd name="T48" fmla="*/ 474 w 1257"/>
                <a:gd name="T49" fmla="*/ 944 h 1336"/>
                <a:gd name="T50" fmla="*/ 527 w 1257"/>
                <a:gd name="T51" fmla="*/ 835 h 1336"/>
                <a:gd name="T52" fmla="*/ 620 w 1257"/>
                <a:gd name="T53" fmla="*/ 631 h 1336"/>
                <a:gd name="T54" fmla="*/ 537 w 1257"/>
                <a:gd name="T55" fmla="*/ 579 h 1336"/>
                <a:gd name="T56" fmla="*/ 459 w 1257"/>
                <a:gd name="T57" fmla="*/ 579 h 1336"/>
                <a:gd name="T58" fmla="*/ 287 w 1257"/>
                <a:gd name="T59" fmla="*/ 538 h 1336"/>
                <a:gd name="T60" fmla="*/ 229 w 1257"/>
                <a:gd name="T61" fmla="*/ 475 h 1336"/>
                <a:gd name="T62" fmla="*/ 172 w 1257"/>
                <a:gd name="T63" fmla="*/ 402 h 1336"/>
                <a:gd name="T64" fmla="*/ 78 w 1257"/>
                <a:gd name="T65" fmla="*/ 386 h 1336"/>
                <a:gd name="T66" fmla="*/ 0 w 1257"/>
                <a:gd name="T67" fmla="*/ 376 h 1336"/>
                <a:gd name="T68" fmla="*/ 26 w 1257"/>
                <a:gd name="T69" fmla="*/ 336 h 1336"/>
                <a:gd name="T70" fmla="*/ 34 w 1257"/>
                <a:gd name="T71" fmla="*/ 287 h 1336"/>
                <a:gd name="T72" fmla="*/ 75 w 1257"/>
                <a:gd name="T73" fmla="*/ 269 h 1336"/>
                <a:gd name="T74" fmla="*/ 79 w 1257"/>
                <a:gd name="T75" fmla="*/ 267 h 1336"/>
                <a:gd name="T76" fmla="*/ 84 w 1257"/>
                <a:gd name="T77" fmla="*/ 264 h 1336"/>
                <a:gd name="T78" fmla="*/ 94 w 1257"/>
                <a:gd name="T79" fmla="*/ 258 h 1336"/>
                <a:gd name="T80" fmla="*/ 105 w 1257"/>
                <a:gd name="T81" fmla="*/ 252 h 1336"/>
                <a:gd name="T82" fmla="*/ 113 w 1257"/>
                <a:gd name="T83" fmla="*/ 248 h 1336"/>
                <a:gd name="T84" fmla="*/ 118 w 1257"/>
                <a:gd name="T85" fmla="*/ 245 h 1336"/>
                <a:gd name="T86" fmla="*/ 133 w 1257"/>
                <a:gd name="T87" fmla="*/ 236 h 1336"/>
                <a:gd name="T88" fmla="*/ 214 w 1257"/>
                <a:gd name="T89" fmla="*/ 214 h 1336"/>
                <a:gd name="T90" fmla="*/ 313 w 1257"/>
                <a:gd name="T91" fmla="*/ 172 h 1336"/>
                <a:gd name="T92" fmla="*/ 443 w 1257"/>
                <a:gd name="T93" fmla="*/ 172 h 1336"/>
                <a:gd name="T94" fmla="*/ 511 w 1257"/>
                <a:gd name="T95" fmla="*/ 204 h 1336"/>
                <a:gd name="T96" fmla="*/ 568 w 1257"/>
                <a:gd name="T97" fmla="*/ 240 h 1336"/>
                <a:gd name="T98" fmla="*/ 652 w 1257"/>
                <a:gd name="T99" fmla="*/ 245 h 1336"/>
                <a:gd name="T100" fmla="*/ 819 w 1257"/>
                <a:gd name="T101" fmla="*/ 115 h 1336"/>
                <a:gd name="T102" fmla="*/ 813 w 1257"/>
                <a:gd name="T103" fmla="*/ 84 h 1336"/>
                <a:gd name="T104" fmla="*/ 839 w 1257"/>
                <a:gd name="T105" fmla="*/ 0 h 1336"/>
                <a:gd name="T106" fmla="*/ 923 w 1257"/>
                <a:gd name="T107" fmla="*/ 63 h 1336"/>
                <a:gd name="T108" fmla="*/ 939 w 1257"/>
                <a:gd name="T109" fmla="*/ 120 h 1336"/>
                <a:gd name="T110" fmla="*/ 970 w 1257"/>
                <a:gd name="T111" fmla="*/ 193 h 1336"/>
                <a:gd name="T112" fmla="*/ 1017 w 1257"/>
                <a:gd name="T113" fmla="*/ 214 h 1336"/>
                <a:gd name="T114" fmla="*/ 1189 w 1257"/>
                <a:gd name="T115" fmla="*/ 157 h 1336"/>
                <a:gd name="T116" fmla="*/ 1210 w 1257"/>
                <a:gd name="T117" fmla="*/ 172 h 1336"/>
                <a:gd name="T118" fmla="*/ 1194 w 1257"/>
                <a:gd name="T119" fmla="*/ 240 h 1336"/>
                <a:gd name="T120" fmla="*/ 1241 w 1257"/>
                <a:gd name="T121" fmla="*/ 199 h 1336"/>
                <a:gd name="T122" fmla="*/ 1257 w 1257"/>
                <a:gd name="T123" fmla="*/ 272 h 1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57" h="1336">
                  <a:moveTo>
                    <a:pt x="1257" y="272"/>
                  </a:moveTo>
                  <a:cubicBezTo>
                    <a:pt x="1231" y="303"/>
                    <a:pt x="1231" y="303"/>
                    <a:pt x="1231" y="303"/>
                  </a:cubicBezTo>
                  <a:cubicBezTo>
                    <a:pt x="1233" y="343"/>
                    <a:pt x="1233" y="343"/>
                    <a:pt x="1233" y="343"/>
                  </a:cubicBezTo>
                  <a:cubicBezTo>
                    <a:pt x="1236" y="402"/>
                    <a:pt x="1236" y="402"/>
                    <a:pt x="1236" y="402"/>
                  </a:cubicBezTo>
                  <a:cubicBezTo>
                    <a:pt x="1237" y="402"/>
                    <a:pt x="1237" y="402"/>
                    <a:pt x="1237" y="402"/>
                  </a:cubicBezTo>
                  <a:cubicBezTo>
                    <a:pt x="1231" y="428"/>
                    <a:pt x="1231" y="428"/>
                    <a:pt x="1231" y="428"/>
                  </a:cubicBezTo>
                  <a:cubicBezTo>
                    <a:pt x="1199" y="485"/>
                    <a:pt x="1199" y="485"/>
                    <a:pt x="1199" y="485"/>
                  </a:cubicBezTo>
                  <a:cubicBezTo>
                    <a:pt x="1199" y="485"/>
                    <a:pt x="1168" y="527"/>
                    <a:pt x="1163" y="527"/>
                  </a:cubicBezTo>
                  <a:cubicBezTo>
                    <a:pt x="1158" y="527"/>
                    <a:pt x="1132" y="532"/>
                    <a:pt x="1132" y="532"/>
                  </a:cubicBezTo>
                  <a:cubicBezTo>
                    <a:pt x="1121" y="579"/>
                    <a:pt x="1121" y="579"/>
                    <a:pt x="1121" y="579"/>
                  </a:cubicBezTo>
                  <a:cubicBezTo>
                    <a:pt x="1095" y="600"/>
                    <a:pt x="1095" y="600"/>
                    <a:pt x="1095" y="600"/>
                  </a:cubicBezTo>
                  <a:cubicBezTo>
                    <a:pt x="1069" y="574"/>
                    <a:pt x="1069" y="574"/>
                    <a:pt x="1069" y="574"/>
                  </a:cubicBezTo>
                  <a:cubicBezTo>
                    <a:pt x="1048" y="569"/>
                    <a:pt x="1048" y="569"/>
                    <a:pt x="1048" y="569"/>
                  </a:cubicBezTo>
                  <a:cubicBezTo>
                    <a:pt x="1027" y="600"/>
                    <a:pt x="1027" y="600"/>
                    <a:pt x="1027" y="600"/>
                  </a:cubicBezTo>
                  <a:cubicBezTo>
                    <a:pt x="1038" y="637"/>
                    <a:pt x="1038" y="637"/>
                    <a:pt x="1038" y="637"/>
                  </a:cubicBezTo>
                  <a:cubicBezTo>
                    <a:pt x="1017" y="694"/>
                    <a:pt x="1017" y="694"/>
                    <a:pt x="1017" y="694"/>
                  </a:cubicBezTo>
                  <a:cubicBezTo>
                    <a:pt x="965" y="741"/>
                    <a:pt x="965" y="741"/>
                    <a:pt x="965" y="741"/>
                  </a:cubicBezTo>
                  <a:cubicBezTo>
                    <a:pt x="965" y="845"/>
                    <a:pt x="965" y="845"/>
                    <a:pt x="965" y="845"/>
                  </a:cubicBezTo>
                  <a:cubicBezTo>
                    <a:pt x="986" y="877"/>
                    <a:pt x="986" y="877"/>
                    <a:pt x="986" y="877"/>
                  </a:cubicBezTo>
                  <a:cubicBezTo>
                    <a:pt x="970" y="929"/>
                    <a:pt x="970" y="929"/>
                    <a:pt x="970" y="929"/>
                  </a:cubicBezTo>
                  <a:cubicBezTo>
                    <a:pt x="1027" y="1007"/>
                    <a:pt x="1027" y="1007"/>
                    <a:pt x="1027" y="1007"/>
                  </a:cubicBezTo>
                  <a:cubicBezTo>
                    <a:pt x="1006" y="1059"/>
                    <a:pt x="1006" y="1059"/>
                    <a:pt x="1006" y="1059"/>
                  </a:cubicBezTo>
                  <a:cubicBezTo>
                    <a:pt x="1038" y="1106"/>
                    <a:pt x="1038" y="1106"/>
                    <a:pt x="1038" y="1106"/>
                  </a:cubicBezTo>
                  <a:cubicBezTo>
                    <a:pt x="1038" y="1190"/>
                    <a:pt x="1038" y="1190"/>
                    <a:pt x="1038" y="1190"/>
                  </a:cubicBezTo>
                  <a:cubicBezTo>
                    <a:pt x="1036" y="1190"/>
                    <a:pt x="1036" y="1190"/>
                    <a:pt x="1036" y="1190"/>
                  </a:cubicBezTo>
                  <a:cubicBezTo>
                    <a:pt x="1001" y="1195"/>
                    <a:pt x="1001" y="1195"/>
                    <a:pt x="1001" y="1195"/>
                  </a:cubicBezTo>
                  <a:cubicBezTo>
                    <a:pt x="988" y="1295"/>
                    <a:pt x="988" y="1295"/>
                    <a:pt x="988" y="1295"/>
                  </a:cubicBezTo>
                  <a:cubicBezTo>
                    <a:pt x="986" y="1315"/>
                    <a:pt x="986" y="1315"/>
                    <a:pt x="986" y="1315"/>
                  </a:cubicBezTo>
                  <a:cubicBezTo>
                    <a:pt x="986" y="1315"/>
                    <a:pt x="933" y="1336"/>
                    <a:pt x="928" y="1330"/>
                  </a:cubicBezTo>
                  <a:cubicBezTo>
                    <a:pt x="925" y="1327"/>
                    <a:pt x="909" y="1316"/>
                    <a:pt x="898" y="1307"/>
                  </a:cubicBezTo>
                  <a:cubicBezTo>
                    <a:pt x="892" y="1303"/>
                    <a:pt x="886" y="1299"/>
                    <a:pt x="886" y="1299"/>
                  </a:cubicBezTo>
                  <a:cubicBezTo>
                    <a:pt x="850" y="1299"/>
                    <a:pt x="850" y="1299"/>
                    <a:pt x="850" y="1299"/>
                  </a:cubicBezTo>
                  <a:cubicBezTo>
                    <a:pt x="839" y="1263"/>
                    <a:pt x="839" y="1263"/>
                    <a:pt x="839" y="1263"/>
                  </a:cubicBezTo>
                  <a:cubicBezTo>
                    <a:pt x="808" y="1242"/>
                    <a:pt x="808" y="1242"/>
                    <a:pt x="808" y="1242"/>
                  </a:cubicBezTo>
                  <a:cubicBezTo>
                    <a:pt x="766" y="1242"/>
                    <a:pt x="766" y="1242"/>
                    <a:pt x="766" y="1242"/>
                  </a:cubicBezTo>
                  <a:cubicBezTo>
                    <a:pt x="746" y="1257"/>
                    <a:pt x="746" y="1257"/>
                    <a:pt x="746" y="1257"/>
                  </a:cubicBezTo>
                  <a:cubicBezTo>
                    <a:pt x="688" y="1252"/>
                    <a:pt x="688" y="1252"/>
                    <a:pt x="688" y="1252"/>
                  </a:cubicBezTo>
                  <a:cubicBezTo>
                    <a:pt x="662" y="1236"/>
                    <a:pt x="662" y="1236"/>
                    <a:pt x="662" y="1236"/>
                  </a:cubicBezTo>
                  <a:cubicBezTo>
                    <a:pt x="636" y="1257"/>
                    <a:pt x="636" y="1257"/>
                    <a:pt x="636" y="1257"/>
                  </a:cubicBezTo>
                  <a:cubicBezTo>
                    <a:pt x="573" y="1273"/>
                    <a:pt x="573" y="1273"/>
                    <a:pt x="573" y="1273"/>
                  </a:cubicBezTo>
                  <a:cubicBezTo>
                    <a:pt x="563" y="1247"/>
                    <a:pt x="563" y="1247"/>
                    <a:pt x="563" y="1247"/>
                  </a:cubicBezTo>
                  <a:cubicBezTo>
                    <a:pt x="542" y="1236"/>
                    <a:pt x="542" y="1236"/>
                    <a:pt x="542" y="1236"/>
                  </a:cubicBezTo>
                  <a:cubicBezTo>
                    <a:pt x="515" y="1164"/>
                    <a:pt x="515" y="1164"/>
                    <a:pt x="515" y="1164"/>
                  </a:cubicBezTo>
                  <a:cubicBezTo>
                    <a:pt x="500" y="1127"/>
                    <a:pt x="500" y="1127"/>
                    <a:pt x="500" y="1127"/>
                  </a:cubicBezTo>
                  <a:cubicBezTo>
                    <a:pt x="542" y="1054"/>
                    <a:pt x="542" y="1054"/>
                    <a:pt x="542" y="1054"/>
                  </a:cubicBezTo>
                  <a:cubicBezTo>
                    <a:pt x="553" y="1012"/>
                    <a:pt x="553" y="1012"/>
                    <a:pt x="553" y="1012"/>
                  </a:cubicBezTo>
                  <a:cubicBezTo>
                    <a:pt x="558" y="991"/>
                    <a:pt x="558" y="991"/>
                    <a:pt x="558" y="991"/>
                  </a:cubicBezTo>
                  <a:cubicBezTo>
                    <a:pt x="532" y="965"/>
                    <a:pt x="532" y="965"/>
                    <a:pt x="532" y="965"/>
                  </a:cubicBezTo>
                  <a:cubicBezTo>
                    <a:pt x="511" y="965"/>
                    <a:pt x="511" y="965"/>
                    <a:pt x="511" y="965"/>
                  </a:cubicBezTo>
                  <a:cubicBezTo>
                    <a:pt x="474" y="944"/>
                    <a:pt x="474" y="944"/>
                    <a:pt x="474" y="944"/>
                  </a:cubicBezTo>
                  <a:cubicBezTo>
                    <a:pt x="469" y="918"/>
                    <a:pt x="469" y="918"/>
                    <a:pt x="469" y="918"/>
                  </a:cubicBezTo>
                  <a:cubicBezTo>
                    <a:pt x="469" y="918"/>
                    <a:pt x="521" y="840"/>
                    <a:pt x="527" y="835"/>
                  </a:cubicBezTo>
                  <a:cubicBezTo>
                    <a:pt x="532" y="830"/>
                    <a:pt x="589" y="762"/>
                    <a:pt x="589" y="762"/>
                  </a:cubicBezTo>
                  <a:cubicBezTo>
                    <a:pt x="620" y="631"/>
                    <a:pt x="620" y="631"/>
                    <a:pt x="620" y="631"/>
                  </a:cubicBezTo>
                  <a:cubicBezTo>
                    <a:pt x="568" y="579"/>
                    <a:pt x="568" y="579"/>
                    <a:pt x="568" y="579"/>
                  </a:cubicBezTo>
                  <a:cubicBezTo>
                    <a:pt x="537" y="579"/>
                    <a:pt x="537" y="579"/>
                    <a:pt x="537" y="579"/>
                  </a:cubicBezTo>
                  <a:cubicBezTo>
                    <a:pt x="511" y="569"/>
                    <a:pt x="511" y="569"/>
                    <a:pt x="511" y="569"/>
                  </a:cubicBezTo>
                  <a:cubicBezTo>
                    <a:pt x="459" y="579"/>
                    <a:pt x="459" y="579"/>
                    <a:pt x="459" y="579"/>
                  </a:cubicBezTo>
                  <a:cubicBezTo>
                    <a:pt x="391" y="527"/>
                    <a:pt x="391" y="527"/>
                    <a:pt x="391" y="527"/>
                  </a:cubicBezTo>
                  <a:cubicBezTo>
                    <a:pt x="287" y="538"/>
                    <a:pt x="287" y="538"/>
                    <a:pt x="287" y="538"/>
                  </a:cubicBezTo>
                  <a:cubicBezTo>
                    <a:pt x="234" y="506"/>
                    <a:pt x="234" y="506"/>
                    <a:pt x="234" y="506"/>
                  </a:cubicBezTo>
                  <a:cubicBezTo>
                    <a:pt x="229" y="475"/>
                    <a:pt x="229" y="475"/>
                    <a:pt x="229" y="475"/>
                  </a:cubicBezTo>
                  <a:cubicBezTo>
                    <a:pt x="198" y="454"/>
                    <a:pt x="198" y="454"/>
                    <a:pt x="198" y="454"/>
                  </a:cubicBezTo>
                  <a:cubicBezTo>
                    <a:pt x="172" y="402"/>
                    <a:pt x="172" y="402"/>
                    <a:pt x="172" y="402"/>
                  </a:cubicBezTo>
                  <a:cubicBezTo>
                    <a:pt x="135" y="407"/>
                    <a:pt x="135" y="407"/>
                    <a:pt x="135" y="407"/>
                  </a:cubicBezTo>
                  <a:cubicBezTo>
                    <a:pt x="78" y="386"/>
                    <a:pt x="78" y="386"/>
                    <a:pt x="78" y="386"/>
                  </a:cubicBezTo>
                  <a:cubicBezTo>
                    <a:pt x="5" y="402"/>
                    <a:pt x="5" y="402"/>
                    <a:pt x="5" y="402"/>
                  </a:cubicBezTo>
                  <a:cubicBezTo>
                    <a:pt x="0" y="376"/>
                    <a:pt x="0" y="376"/>
                    <a:pt x="0" y="376"/>
                  </a:cubicBezTo>
                  <a:cubicBezTo>
                    <a:pt x="3" y="371"/>
                    <a:pt x="3" y="371"/>
                    <a:pt x="3" y="371"/>
                  </a:cubicBezTo>
                  <a:cubicBezTo>
                    <a:pt x="26" y="336"/>
                    <a:pt x="26" y="336"/>
                    <a:pt x="26" y="336"/>
                  </a:cubicBezTo>
                  <a:cubicBezTo>
                    <a:pt x="31" y="329"/>
                    <a:pt x="31" y="329"/>
                    <a:pt x="31" y="329"/>
                  </a:cubicBezTo>
                  <a:cubicBezTo>
                    <a:pt x="34" y="287"/>
                    <a:pt x="34" y="287"/>
                    <a:pt x="34" y="287"/>
                  </a:cubicBezTo>
                  <a:cubicBezTo>
                    <a:pt x="35" y="287"/>
                    <a:pt x="36" y="287"/>
                    <a:pt x="36" y="287"/>
                  </a:cubicBezTo>
                  <a:cubicBezTo>
                    <a:pt x="40" y="287"/>
                    <a:pt x="55" y="279"/>
                    <a:pt x="75" y="269"/>
                  </a:cubicBezTo>
                  <a:cubicBezTo>
                    <a:pt x="76" y="268"/>
                    <a:pt x="77" y="268"/>
                    <a:pt x="78" y="267"/>
                  </a:cubicBezTo>
                  <a:cubicBezTo>
                    <a:pt x="79" y="267"/>
                    <a:pt x="79" y="267"/>
                    <a:pt x="79" y="267"/>
                  </a:cubicBezTo>
                  <a:cubicBezTo>
                    <a:pt x="80" y="266"/>
                    <a:pt x="81" y="266"/>
                    <a:pt x="82" y="265"/>
                  </a:cubicBezTo>
                  <a:cubicBezTo>
                    <a:pt x="83" y="265"/>
                    <a:pt x="83" y="264"/>
                    <a:pt x="84" y="264"/>
                  </a:cubicBezTo>
                  <a:cubicBezTo>
                    <a:pt x="87" y="262"/>
                    <a:pt x="90" y="261"/>
                    <a:pt x="93" y="259"/>
                  </a:cubicBezTo>
                  <a:cubicBezTo>
                    <a:pt x="93" y="259"/>
                    <a:pt x="94" y="259"/>
                    <a:pt x="94" y="258"/>
                  </a:cubicBezTo>
                  <a:cubicBezTo>
                    <a:pt x="96" y="258"/>
                    <a:pt x="97" y="257"/>
                    <a:pt x="99" y="256"/>
                  </a:cubicBezTo>
                  <a:cubicBezTo>
                    <a:pt x="101" y="255"/>
                    <a:pt x="103" y="254"/>
                    <a:pt x="105" y="252"/>
                  </a:cubicBezTo>
                  <a:cubicBezTo>
                    <a:pt x="105" y="252"/>
                    <a:pt x="106" y="252"/>
                    <a:pt x="106" y="252"/>
                  </a:cubicBezTo>
                  <a:cubicBezTo>
                    <a:pt x="108" y="250"/>
                    <a:pt x="111" y="249"/>
                    <a:pt x="113" y="248"/>
                  </a:cubicBezTo>
                  <a:cubicBezTo>
                    <a:pt x="114" y="247"/>
                    <a:pt x="114" y="247"/>
                    <a:pt x="115" y="247"/>
                  </a:cubicBezTo>
                  <a:cubicBezTo>
                    <a:pt x="116" y="246"/>
                    <a:pt x="117" y="246"/>
                    <a:pt x="118" y="245"/>
                  </a:cubicBezTo>
                  <a:cubicBezTo>
                    <a:pt x="121" y="244"/>
                    <a:pt x="123" y="242"/>
                    <a:pt x="126" y="241"/>
                  </a:cubicBezTo>
                  <a:cubicBezTo>
                    <a:pt x="128" y="239"/>
                    <a:pt x="131" y="238"/>
                    <a:pt x="133" y="236"/>
                  </a:cubicBezTo>
                  <a:cubicBezTo>
                    <a:pt x="155" y="224"/>
                    <a:pt x="172" y="214"/>
                    <a:pt x="172" y="214"/>
                  </a:cubicBezTo>
                  <a:cubicBezTo>
                    <a:pt x="214" y="214"/>
                    <a:pt x="214" y="214"/>
                    <a:pt x="214" y="214"/>
                  </a:cubicBezTo>
                  <a:cubicBezTo>
                    <a:pt x="281" y="172"/>
                    <a:pt x="281" y="172"/>
                    <a:pt x="281" y="172"/>
                  </a:cubicBezTo>
                  <a:cubicBezTo>
                    <a:pt x="313" y="172"/>
                    <a:pt x="313" y="172"/>
                    <a:pt x="313" y="172"/>
                  </a:cubicBezTo>
                  <a:cubicBezTo>
                    <a:pt x="401" y="204"/>
                    <a:pt x="401" y="204"/>
                    <a:pt x="401" y="204"/>
                  </a:cubicBezTo>
                  <a:cubicBezTo>
                    <a:pt x="443" y="172"/>
                    <a:pt x="443" y="172"/>
                    <a:pt x="443" y="172"/>
                  </a:cubicBezTo>
                  <a:cubicBezTo>
                    <a:pt x="490" y="178"/>
                    <a:pt x="490" y="178"/>
                    <a:pt x="490" y="178"/>
                  </a:cubicBezTo>
                  <a:cubicBezTo>
                    <a:pt x="511" y="204"/>
                    <a:pt x="511" y="204"/>
                    <a:pt x="511" y="204"/>
                  </a:cubicBezTo>
                  <a:cubicBezTo>
                    <a:pt x="521" y="245"/>
                    <a:pt x="521" y="245"/>
                    <a:pt x="521" y="245"/>
                  </a:cubicBezTo>
                  <a:cubicBezTo>
                    <a:pt x="568" y="240"/>
                    <a:pt x="568" y="240"/>
                    <a:pt x="568" y="240"/>
                  </a:cubicBezTo>
                  <a:cubicBezTo>
                    <a:pt x="600" y="256"/>
                    <a:pt x="600" y="256"/>
                    <a:pt x="600" y="256"/>
                  </a:cubicBezTo>
                  <a:cubicBezTo>
                    <a:pt x="652" y="245"/>
                    <a:pt x="652" y="245"/>
                    <a:pt x="652" y="245"/>
                  </a:cubicBezTo>
                  <a:cubicBezTo>
                    <a:pt x="652" y="245"/>
                    <a:pt x="735" y="282"/>
                    <a:pt x="740" y="282"/>
                  </a:cubicBezTo>
                  <a:cubicBezTo>
                    <a:pt x="746" y="282"/>
                    <a:pt x="819" y="115"/>
                    <a:pt x="819" y="115"/>
                  </a:cubicBezTo>
                  <a:cubicBezTo>
                    <a:pt x="811" y="83"/>
                    <a:pt x="811" y="83"/>
                    <a:pt x="811" y="83"/>
                  </a:cubicBezTo>
                  <a:cubicBezTo>
                    <a:pt x="813" y="84"/>
                    <a:pt x="813" y="84"/>
                    <a:pt x="813" y="84"/>
                  </a:cubicBezTo>
                  <a:cubicBezTo>
                    <a:pt x="819" y="47"/>
                    <a:pt x="819" y="47"/>
                    <a:pt x="819" y="47"/>
                  </a:cubicBezTo>
                  <a:cubicBezTo>
                    <a:pt x="839" y="0"/>
                    <a:pt x="839" y="0"/>
                    <a:pt x="839" y="0"/>
                  </a:cubicBezTo>
                  <a:cubicBezTo>
                    <a:pt x="881" y="37"/>
                    <a:pt x="881" y="37"/>
                    <a:pt x="881" y="37"/>
                  </a:cubicBezTo>
                  <a:cubicBezTo>
                    <a:pt x="923" y="63"/>
                    <a:pt x="923" y="63"/>
                    <a:pt x="923" y="63"/>
                  </a:cubicBezTo>
                  <a:cubicBezTo>
                    <a:pt x="944" y="94"/>
                    <a:pt x="944" y="94"/>
                    <a:pt x="944" y="94"/>
                  </a:cubicBezTo>
                  <a:cubicBezTo>
                    <a:pt x="939" y="120"/>
                    <a:pt x="939" y="120"/>
                    <a:pt x="939" y="120"/>
                  </a:cubicBezTo>
                  <a:cubicBezTo>
                    <a:pt x="944" y="183"/>
                    <a:pt x="944" y="183"/>
                    <a:pt x="944" y="183"/>
                  </a:cubicBezTo>
                  <a:cubicBezTo>
                    <a:pt x="970" y="193"/>
                    <a:pt x="970" y="193"/>
                    <a:pt x="970" y="193"/>
                  </a:cubicBezTo>
                  <a:cubicBezTo>
                    <a:pt x="991" y="183"/>
                    <a:pt x="991" y="183"/>
                    <a:pt x="991" y="183"/>
                  </a:cubicBezTo>
                  <a:cubicBezTo>
                    <a:pt x="1017" y="214"/>
                    <a:pt x="1017" y="214"/>
                    <a:pt x="1017" y="214"/>
                  </a:cubicBezTo>
                  <a:cubicBezTo>
                    <a:pt x="1053" y="225"/>
                    <a:pt x="1053" y="225"/>
                    <a:pt x="1053" y="225"/>
                  </a:cubicBezTo>
                  <a:cubicBezTo>
                    <a:pt x="1189" y="157"/>
                    <a:pt x="1189" y="157"/>
                    <a:pt x="1189" y="157"/>
                  </a:cubicBezTo>
                  <a:cubicBezTo>
                    <a:pt x="1190" y="154"/>
                    <a:pt x="1190" y="154"/>
                    <a:pt x="1190" y="154"/>
                  </a:cubicBezTo>
                  <a:cubicBezTo>
                    <a:pt x="1210" y="172"/>
                    <a:pt x="1210" y="172"/>
                    <a:pt x="1210" y="172"/>
                  </a:cubicBezTo>
                  <a:cubicBezTo>
                    <a:pt x="1199" y="209"/>
                    <a:pt x="1199" y="209"/>
                    <a:pt x="1199" y="209"/>
                  </a:cubicBezTo>
                  <a:cubicBezTo>
                    <a:pt x="1194" y="240"/>
                    <a:pt x="1194" y="240"/>
                    <a:pt x="1194" y="240"/>
                  </a:cubicBezTo>
                  <a:cubicBezTo>
                    <a:pt x="1231" y="225"/>
                    <a:pt x="1231" y="225"/>
                    <a:pt x="1231" y="225"/>
                  </a:cubicBezTo>
                  <a:cubicBezTo>
                    <a:pt x="1241" y="199"/>
                    <a:pt x="1241" y="199"/>
                    <a:pt x="1241" y="199"/>
                  </a:cubicBezTo>
                  <a:cubicBezTo>
                    <a:pt x="1257" y="209"/>
                    <a:pt x="1257" y="209"/>
                    <a:pt x="1257" y="209"/>
                  </a:cubicBezTo>
                  <a:lnTo>
                    <a:pt x="1257" y="272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69" name="กาฬสินธุ์">
              <a:extLst>
                <a:ext uri="{FF2B5EF4-FFF2-40B4-BE49-F238E27FC236}">
                  <a16:creationId xmlns:a16="http://schemas.microsoft.com/office/drawing/2014/main" id="{8CDCD477-6BAF-4078-9587-9AD3996C89C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6198" y="2273585"/>
              <a:ext cx="413321" cy="343824"/>
            </a:xfrm>
            <a:custGeom>
              <a:avLst/>
              <a:gdLst>
                <a:gd name="T0" fmla="*/ 225 w 226"/>
                <a:gd name="T1" fmla="*/ 138 h 188"/>
                <a:gd name="T2" fmla="*/ 187 w 226"/>
                <a:gd name="T3" fmla="*/ 145 h 188"/>
                <a:gd name="T4" fmla="*/ 180 w 226"/>
                <a:gd name="T5" fmla="*/ 134 h 188"/>
                <a:gd name="T6" fmla="*/ 154 w 226"/>
                <a:gd name="T7" fmla="*/ 130 h 188"/>
                <a:gd name="T8" fmla="*/ 118 w 226"/>
                <a:gd name="T9" fmla="*/ 146 h 188"/>
                <a:gd name="T10" fmla="*/ 128 w 226"/>
                <a:gd name="T11" fmla="*/ 164 h 188"/>
                <a:gd name="T12" fmla="*/ 112 w 226"/>
                <a:gd name="T13" fmla="*/ 180 h 188"/>
                <a:gd name="T14" fmla="*/ 106 w 226"/>
                <a:gd name="T15" fmla="*/ 188 h 188"/>
                <a:gd name="T16" fmla="*/ 92 w 226"/>
                <a:gd name="T17" fmla="*/ 185 h 188"/>
                <a:gd name="T18" fmla="*/ 79 w 226"/>
                <a:gd name="T19" fmla="*/ 185 h 188"/>
                <a:gd name="T20" fmla="*/ 59 w 226"/>
                <a:gd name="T21" fmla="*/ 174 h 188"/>
                <a:gd name="T22" fmla="*/ 50 w 226"/>
                <a:gd name="T23" fmla="*/ 162 h 188"/>
                <a:gd name="T24" fmla="*/ 40 w 226"/>
                <a:gd name="T25" fmla="*/ 151 h 188"/>
                <a:gd name="T26" fmla="*/ 26 w 226"/>
                <a:gd name="T27" fmla="*/ 147 h 188"/>
                <a:gd name="T28" fmla="*/ 14 w 226"/>
                <a:gd name="T29" fmla="*/ 151 h 188"/>
                <a:gd name="T30" fmla="*/ 17 w 226"/>
                <a:gd name="T31" fmla="*/ 135 h 188"/>
                <a:gd name="T32" fmla="*/ 15 w 226"/>
                <a:gd name="T33" fmla="*/ 117 h 188"/>
                <a:gd name="T34" fmla="*/ 17 w 226"/>
                <a:gd name="T35" fmla="*/ 96 h 188"/>
                <a:gd name="T36" fmla="*/ 10 w 226"/>
                <a:gd name="T37" fmla="*/ 93 h 188"/>
                <a:gd name="T38" fmla="*/ 9 w 226"/>
                <a:gd name="T39" fmla="*/ 71 h 188"/>
                <a:gd name="T40" fmla="*/ 15 w 226"/>
                <a:gd name="T41" fmla="*/ 50 h 188"/>
                <a:gd name="T42" fmla="*/ 9 w 226"/>
                <a:gd name="T43" fmla="*/ 54 h 188"/>
                <a:gd name="T44" fmla="*/ 2 w 226"/>
                <a:gd name="T45" fmla="*/ 50 h 188"/>
                <a:gd name="T46" fmla="*/ 0 w 226"/>
                <a:gd name="T47" fmla="*/ 38 h 188"/>
                <a:gd name="T48" fmla="*/ 8 w 226"/>
                <a:gd name="T49" fmla="*/ 28 h 188"/>
                <a:gd name="T50" fmla="*/ 21 w 226"/>
                <a:gd name="T51" fmla="*/ 30 h 188"/>
                <a:gd name="T52" fmla="*/ 29 w 226"/>
                <a:gd name="T53" fmla="*/ 29 h 188"/>
                <a:gd name="T54" fmla="*/ 35 w 226"/>
                <a:gd name="T55" fmla="*/ 34 h 188"/>
                <a:gd name="T56" fmla="*/ 56 w 226"/>
                <a:gd name="T57" fmla="*/ 40 h 188"/>
                <a:gd name="T58" fmla="*/ 64 w 226"/>
                <a:gd name="T59" fmla="*/ 60 h 188"/>
                <a:gd name="T60" fmla="*/ 79 w 226"/>
                <a:gd name="T61" fmla="*/ 35 h 188"/>
                <a:gd name="T62" fmla="*/ 81 w 226"/>
                <a:gd name="T63" fmla="*/ 11 h 188"/>
                <a:gd name="T64" fmla="*/ 102 w 226"/>
                <a:gd name="T65" fmla="*/ 1 h 188"/>
                <a:gd name="T66" fmla="*/ 109 w 226"/>
                <a:gd name="T67" fmla="*/ 14 h 188"/>
                <a:gd name="T68" fmla="*/ 120 w 226"/>
                <a:gd name="T69" fmla="*/ 13 h 188"/>
                <a:gd name="T70" fmla="*/ 124 w 226"/>
                <a:gd name="T71" fmla="*/ 24 h 188"/>
                <a:gd name="T72" fmla="*/ 135 w 226"/>
                <a:gd name="T73" fmla="*/ 30 h 188"/>
                <a:gd name="T74" fmla="*/ 145 w 226"/>
                <a:gd name="T75" fmla="*/ 47 h 188"/>
                <a:gd name="T76" fmla="*/ 169 w 226"/>
                <a:gd name="T77" fmla="*/ 65 h 188"/>
                <a:gd name="T78" fmla="*/ 181 w 226"/>
                <a:gd name="T79" fmla="*/ 50 h 188"/>
                <a:gd name="T80" fmla="*/ 194 w 226"/>
                <a:gd name="T81" fmla="*/ 57 h 188"/>
                <a:gd name="T82" fmla="*/ 205 w 226"/>
                <a:gd name="T83" fmla="*/ 69 h 188"/>
                <a:gd name="T84" fmla="*/ 213 w 226"/>
                <a:gd name="T85" fmla="*/ 90 h 188"/>
                <a:gd name="T86" fmla="*/ 224 w 226"/>
                <a:gd name="T87" fmla="*/ 117 h 188"/>
                <a:gd name="T88" fmla="*/ 226 w 226"/>
                <a:gd name="T89" fmla="*/ 136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26" h="188">
                  <a:moveTo>
                    <a:pt x="226" y="136"/>
                  </a:moveTo>
                  <a:lnTo>
                    <a:pt x="225" y="138"/>
                  </a:lnTo>
                  <a:lnTo>
                    <a:pt x="210" y="135"/>
                  </a:lnTo>
                  <a:lnTo>
                    <a:pt x="187" y="145"/>
                  </a:lnTo>
                  <a:lnTo>
                    <a:pt x="184" y="135"/>
                  </a:lnTo>
                  <a:lnTo>
                    <a:pt x="180" y="134"/>
                  </a:lnTo>
                  <a:lnTo>
                    <a:pt x="163" y="138"/>
                  </a:lnTo>
                  <a:lnTo>
                    <a:pt x="154" y="130"/>
                  </a:lnTo>
                  <a:lnTo>
                    <a:pt x="142" y="128"/>
                  </a:lnTo>
                  <a:lnTo>
                    <a:pt x="118" y="146"/>
                  </a:lnTo>
                  <a:lnTo>
                    <a:pt x="121" y="153"/>
                  </a:lnTo>
                  <a:lnTo>
                    <a:pt x="128" y="164"/>
                  </a:lnTo>
                  <a:lnTo>
                    <a:pt x="126" y="180"/>
                  </a:lnTo>
                  <a:lnTo>
                    <a:pt x="112" y="180"/>
                  </a:lnTo>
                  <a:lnTo>
                    <a:pt x="109" y="184"/>
                  </a:lnTo>
                  <a:lnTo>
                    <a:pt x="106" y="188"/>
                  </a:lnTo>
                  <a:lnTo>
                    <a:pt x="100" y="183"/>
                  </a:lnTo>
                  <a:lnTo>
                    <a:pt x="92" y="185"/>
                  </a:lnTo>
                  <a:lnTo>
                    <a:pt x="86" y="181"/>
                  </a:lnTo>
                  <a:lnTo>
                    <a:pt x="79" y="185"/>
                  </a:lnTo>
                  <a:lnTo>
                    <a:pt x="71" y="183"/>
                  </a:lnTo>
                  <a:lnTo>
                    <a:pt x="59" y="174"/>
                  </a:lnTo>
                  <a:lnTo>
                    <a:pt x="61" y="167"/>
                  </a:lnTo>
                  <a:lnTo>
                    <a:pt x="50" y="162"/>
                  </a:lnTo>
                  <a:lnTo>
                    <a:pt x="50" y="153"/>
                  </a:lnTo>
                  <a:lnTo>
                    <a:pt x="40" y="151"/>
                  </a:lnTo>
                  <a:lnTo>
                    <a:pt x="37" y="143"/>
                  </a:lnTo>
                  <a:lnTo>
                    <a:pt x="26" y="147"/>
                  </a:lnTo>
                  <a:lnTo>
                    <a:pt x="20" y="151"/>
                  </a:lnTo>
                  <a:lnTo>
                    <a:pt x="14" y="151"/>
                  </a:lnTo>
                  <a:lnTo>
                    <a:pt x="14" y="143"/>
                  </a:lnTo>
                  <a:lnTo>
                    <a:pt x="17" y="135"/>
                  </a:lnTo>
                  <a:lnTo>
                    <a:pt x="14" y="128"/>
                  </a:lnTo>
                  <a:lnTo>
                    <a:pt x="15" y="117"/>
                  </a:lnTo>
                  <a:lnTo>
                    <a:pt x="14" y="107"/>
                  </a:lnTo>
                  <a:lnTo>
                    <a:pt x="17" y="96"/>
                  </a:lnTo>
                  <a:lnTo>
                    <a:pt x="11" y="93"/>
                  </a:lnTo>
                  <a:lnTo>
                    <a:pt x="10" y="93"/>
                  </a:lnTo>
                  <a:lnTo>
                    <a:pt x="10" y="80"/>
                  </a:lnTo>
                  <a:lnTo>
                    <a:pt x="9" y="71"/>
                  </a:lnTo>
                  <a:lnTo>
                    <a:pt x="15" y="64"/>
                  </a:lnTo>
                  <a:lnTo>
                    <a:pt x="15" y="50"/>
                  </a:lnTo>
                  <a:lnTo>
                    <a:pt x="12" y="48"/>
                  </a:lnTo>
                  <a:lnTo>
                    <a:pt x="9" y="54"/>
                  </a:lnTo>
                  <a:lnTo>
                    <a:pt x="1" y="57"/>
                  </a:lnTo>
                  <a:lnTo>
                    <a:pt x="2" y="50"/>
                  </a:lnTo>
                  <a:lnTo>
                    <a:pt x="5" y="42"/>
                  </a:lnTo>
                  <a:lnTo>
                    <a:pt x="0" y="38"/>
                  </a:lnTo>
                  <a:lnTo>
                    <a:pt x="2" y="30"/>
                  </a:lnTo>
                  <a:lnTo>
                    <a:pt x="8" y="28"/>
                  </a:lnTo>
                  <a:lnTo>
                    <a:pt x="15" y="30"/>
                  </a:lnTo>
                  <a:lnTo>
                    <a:pt x="21" y="30"/>
                  </a:lnTo>
                  <a:lnTo>
                    <a:pt x="24" y="28"/>
                  </a:lnTo>
                  <a:lnTo>
                    <a:pt x="29" y="29"/>
                  </a:lnTo>
                  <a:lnTo>
                    <a:pt x="34" y="34"/>
                  </a:lnTo>
                  <a:lnTo>
                    <a:pt x="35" y="34"/>
                  </a:lnTo>
                  <a:lnTo>
                    <a:pt x="48" y="39"/>
                  </a:lnTo>
                  <a:lnTo>
                    <a:pt x="56" y="40"/>
                  </a:lnTo>
                  <a:lnTo>
                    <a:pt x="61" y="45"/>
                  </a:lnTo>
                  <a:lnTo>
                    <a:pt x="64" y="60"/>
                  </a:lnTo>
                  <a:lnTo>
                    <a:pt x="71" y="51"/>
                  </a:lnTo>
                  <a:lnTo>
                    <a:pt x="79" y="35"/>
                  </a:lnTo>
                  <a:lnTo>
                    <a:pt x="83" y="18"/>
                  </a:lnTo>
                  <a:lnTo>
                    <a:pt x="81" y="11"/>
                  </a:lnTo>
                  <a:lnTo>
                    <a:pt x="89" y="0"/>
                  </a:lnTo>
                  <a:lnTo>
                    <a:pt x="102" y="1"/>
                  </a:lnTo>
                  <a:lnTo>
                    <a:pt x="106" y="9"/>
                  </a:lnTo>
                  <a:lnTo>
                    <a:pt x="109" y="14"/>
                  </a:lnTo>
                  <a:lnTo>
                    <a:pt x="110" y="15"/>
                  </a:lnTo>
                  <a:lnTo>
                    <a:pt x="120" y="13"/>
                  </a:lnTo>
                  <a:lnTo>
                    <a:pt x="123" y="18"/>
                  </a:lnTo>
                  <a:lnTo>
                    <a:pt x="124" y="24"/>
                  </a:lnTo>
                  <a:lnTo>
                    <a:pt x="128" y="24"/>
                  </a:lnTo>
                  <a:lnTo>
                    <a:pt x="135" y="30"/>
                  </a:lnTo>
                  <a:lnTo>
                    <a:pt x="136" y="46"/>
                  </a:lnTo>
                  <a:lnTo>
                    <a:pt x="145" y="47"/>
                  </a:lnTo>
                  <a:lnTo>
                    <a:pt x="147" y="53"/>
                  </a:lnTo>
                  <a:lnTo>
                    <a:pt x="169" y="65"/>
                  </a:lnTo>
                  <a:lnTo>
                    <a:pt x="169" y="57"/>
                  </a:lnTo>
                  <a:lnTo>
                    <a:pt x="181" y="50"/>
                  </a:lnTo>
                  <a:lnTo>
                    <a:pt x="188" y="50"/>
                  </a:lnTo>
                  <a:lnTo>
                    <a:pt x="194" y="57"/>
                  </a:lnTo>
                  <a:lnTo>
                    <a:pt x="194" y="61"/>
                  </a:lnTo>
                  <a:lnTo>
                    <a:pt x="205" y="69"/>
                  </a:lnTo>
                  <a:lnTo>
                    <a:pt x="205" y="77"/>
                  </a:lnTo>
                  <a:lnTo>
                    <a:pt x="213" y="90"/>
                  </a:lnTo>
                  <a:lnTo>
                    <a:pt x="213" y="100"/>
                  </a:lnTo>
                  <a:lnTo>
                    <a:pt x="224" y="117"/>
                  </a:lnTo>
                  <a:lnTo>
                    <a:pt x="224" y="130"/>
                  </a:lnTo>
                  <a:lnTo>
                    <a:pt x="226" y="136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89" name="===ภาคตะวันออกเฉี่ยงเหนือ===">
              <a:extLst>
                <a:ext uri="{FF2B5EF4-FFF2-40B4-BE49-F238E27FC236}">
                  <a16:creationId xmlns:a16="http://schemas.microsoft.com/office/drawing/2014/main" id="{868AF3B5-5B48-4F08-A718-3824D10D445D}"/>
                </a:ext>
              </a:extLst>
            </p:cNvPr>
            <p:cNvSpPr txBox="1"/>
            <p:nvPr/>
          </p:nvSpPr>
          <p:spPr>
            <a:xfrm>
              <a:off x="5019171" y="2342837"/>
              <a:ext cx="1071127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h-TH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ภาคตะวันออกเฉียงเหนือ</a:t>
              </a:r>
            </a:p>
          </p:txBody>
        </p:sp>
        <p:sp>
          <p:nvSpPr>
            <p:cNvPr id="835" name="อุตรดิษถ์">
              <a:extLst>
                <a:ext uri="{FF2B5EF4-FFF2-40B4-BE49-F238E27FC236}">
                  <a16:creationId xmlns:a16="http://schemas.microsoft.com/office/drawing/2014/main" id="{ED5ECE1E-DF68-45AC-A19B-1DD1920DDE1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5850" y="1787110"/>
              <a:ext cx="460871" cy="455385"/>
            </a:xfrm>
            <a:custGeom>
              <a:avLst/>
              <a:gdLst>
                <a:gd name="T0" fmla="*/ 1098 w 1126"/>
                <a:gd name="T1" fmla="*/ 242 h 1114"/>
                <a:gd name="T2" fmla="*/ 1066 w 1126"/>
                <a:gd name="T3" fmla="*/ 358 h 1114"/>
                <a:gd name="T4" fmla="*/ 978 w 1126"/>
                <a:gd name="T5" fmla="*/ 462 h 1114"/>
                <a:gd name="T6" fmla="*/ 962 w 1126"/>
                <a:gd name="T7" fmla="*/ 518 h 1114"/>
                <a:gd name="T8" fmla="*/ 942 w 1126"/>
                <a:gd name="T9" fmla="*/ 570 h 1114"/>
                <a:gd name="T10" fmla="*/ 946 w 1126"/>
                <a:gd name="T11" fmla="*/ 594 h 1114"/>
                <a:gd name="T12" fmla="*/ 928 w 1126"/>
                <a:gd name="T13" fmla="*/ 635 h 1114"/>
                <a:gd name="T14" fmla="*/ 866 w 1126"/>
                <a:gd name="T15" fmla="*/ 624 h 1114"/>
                <a:gd name="T16" fmla="*/ 834 w 1126"/>
                <a:gd name="T17" fmla="*/ 666 h 1114"/>
                <a:gd name="T18" fmla="*/ 761 w 1126"/>
                <a:gd name="T19" fmla="*/ 749 h 1114"/>
                <a:gd name="T20" fmla="*/ 610 w 1126"/>
                <a:gd name="T21" fmla="*/ 885 h 1114"/>
                <a:gd name="T22" fmla="*/ 506 w 1126"/>
                <a:gd name="T23" fmla="*/ 885 h 1114"/>
                <a:gd name="T24" fmla="*/ 438 w 1126"/>
                <a:gd name="T25" fmla="*/ 890 h 1114"/>
                <a:gd name="T26" fmla="*/ 370 w 1126"/>
                <a:gd name="T27" fmla="*/ 927 h 1114"/>
                <a:gd name="T28" fmla="*/ 318 w 1126"/>
                <a:gd name="T29" fmla="*/ 1036 h 1114"/>
                <a:gd name="T30" fmla="*/ 208 w 1126"/>
                <a:gd name="T31" fmla="*/ 1104 h 1114"/>
                <a:gd name="T32" fmla="*/ 57 w 1126"/>
                <a:gd name="T33" fmla="*/ 1114 h 1114"/>
                <a:gd name="T34" fmla="*/ 36 w 1126"/>
                <a:gd name="T35" fmla="*/ 1041 h 1114"/>
                <a:gd name="T36" fmla="*/ 83 w 1126"/>
                <a:gd name="T37" fmla="*/ 989 h 1114"/>
                <a:gd name="T38" fmla="*/ 76 w 1126"/>
                <a:gd name="T39" fmla="*/ 936 h 1114"/>
                <a:gd name="T40" fmla="*/ 88 w 1126"/>
                <a:gd name="T41" fmla="*/ 885 h 1114"/>
                <a:gd name="T42" fmla="*/ 21 w 1126"/>
                <a:gd name="T43" fmla="*/ 802 h 1114"/>
                <a:gd name="T44" fmla="*/ 52 w 1126"/>
                <a:gd name="T45" fmla="*/ 687 h 1114"/>
                <a:gd name="T46" fmla="*/ 0 w 1126"/>
                <a:gd name="T47" fmla="*/ 572 h 1114"/>
                <a:gd name="T48" fmla="*/ 10 w 1126"/>
                <a:gd name="T49" fmla="*/ 546 h 1114"/>
                <a:gd name="T50" fmla="*/ 68 w 1126"/>
                <a:gd name="T51" fmla="*/ 530 h 1114"/>
                <a:gd name="T52" fmla="*/ 104 w 1126"/>
                <a:gd name="T53" fmla="*/ 494 h 1114"/>
                <a:gd name="T54" fmla="*/ 104 w 1126"/>
                <a:gd name="T55" fmla="*/ 494 h 1114"/>
                <a:gd name="T56" fmla="*/ 107 w 1126"/>
                <a:gd name="T57" fmla="*/ 495 h 1114"/>
                <a:gd name="T58" fmla="*/ 109 w 1126"/>
                <a:gd name="T59" fmla="*/ 496 h 1114"/>
                <a:gd name="T60" fmla="*/ 118 w 1126"/>
                <a:gd name="T61" fmla="*/ 499 h 1114"/>
                <a:gd name="T62" fmla="*/ 122 w 1126"/>
                <a:gd name="T63" fmla="*/ 500 h 1114"/>
                <a:gd name="T64" fmla="*/ 126 w 1126"/>
                <a:gd name="T65" fmla="*/ 502 h 1114"/>
                <a:gd name="T66" fmla="*/ 131 w 1126"/>
                <a:gd name="T67" fmla="*/ 503 h 1114"/>
                <a:gd name="T68" fmla="*/ 193 w 1126"/>
                <a:gd name="T69" fmla="*/ 483 h 1114"/>
                <a:gd name="T70" fmla="*/ 323 w 1126"/>
                <a:gd name="T71" fmla="*/ 390 h 1114"/>
                <a:gd name="T72" fmla="*/ 396 w 1126"/>
                <a:gd name="T73" fmla="*/ 426 h 1114"/>
                <a:gd name="T74" fmla="*/ 433 w 1126"/>
                <a:gd name="T75" fmla="*/ 340 h 1114"/>
                <a:gd name="T76" fmla="*/ 542 w 1126"/>
                <a:gd name="T77" fmla="*/ 343 h 1114"/>
                <a:gd name="T78" fmla="*/ 620 w 1126"/>
                <a:gd name="T79" fmla="*/ 306 h 1114"/>
                <a:gd name="T80" fmla="*/ 746 w 1126"/>
                <a:gd name="T81" fmla="*/ 332 h 1114"/>
                <a:gd name="T82" fmla="*/ 819 w 1126"/>
                <a:gd name="T83" fmla="*/ 280 h 1114"/>
                <a:gd name="T84" fmla="*/ 881 w 1126"/>
                <a:gd name="T85" fmla="*/ 129 h 1114"/>
                <a:gd name="T86" fmla="*/ 985 w 1126"/>
                <a:gd name="T87" fmla="*/ 56 h 1114"/>
                <a:gd name="T88" fmla="*/ 1030 w 1126"/>
                <a:gd name="T89" fmla="*/ 2 h 1114"/>
                <a:gd name="T90" fmla="*/ 1086 w 1126"/>
                <a:gd name="T91" fmla="*/ 114 h 1114"/>
                <a:gd name="T92" fmla="*/ 1126 w 1126"/>
                <a:gd name="T93" fmla="*/ 154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126" h="1114">
                  <a:moveTo>
                    <a:pt x="1122" y="178"/>
                  </a:moveTo>
                  <a:cubicBezTo>
                    <a:pt x="1098" y="242"/>
                    <a:pt x="1098" y="242"/>
                    <a:pt x="1098" y="242"/>
                  </a:cubicBezTo>
                  <a:cubicBezTo>
                    <a:pt x="1122" y="290"/>
                    <a:pt x="1122" y="290"/>
                    <a:pt x="1122" y="290"/>
                  </a:cubicBezTo>
                  <a:cubicBezTo>
                    <a:pt x="1066" y="358"/>
                    <a:pt x="1066" y="358"/>
                    <a:pt x="1066" y="358"/>
                  </a:cubicBezTo>
                  <a:cubicBezTo>
                    <a:pt x="1062" y="398"/>
                    <a:pt x="1062" y="398"/>
                    <a:pt x="1062" y="398"/>
                  </a:cubicBezTo>
                  <a:cubicBezTo>
                    <a:pt x="978" y="462"/>
                    <a:pt x="978" y="462"/>
                    <a:pt x="978" y="462"/>
                  </a:cubicBezTo>
                  <a:cubicBezTo>
                    <a:pt x="986" y="506"/>
                    <a:pt x="986" y="506"/>
                    <a:pt x="986" y="506"/>
                  </a:cubicBezTo>
                  <a:cubicBezTo>
                    <a:pt x="962" y="518"/>
                    <a:pt x="962" y="518"/>
                    <a:pt x="962" y="518"/>
                  </a:cubicBezTo>
                  <a:cubicBezTo>
                    <a:pt x="966" y="558"/>
                    <a:pt x="966" y="558"/>
                    <a:pt x="966" y="558"/>
                  </a:cubicBezTo>
                  <a:cubicBezTo>
                    <a:pt x="942" y="570"/>
                    <a:pt x="942" y="570"/>
                    <a:pt x="942" y="570"/>
                  </a:cubicBezTo>
                  <a:cubicBezTo>
                    <a:pt x="942" y="572"/>
                    <a:pt x="942" y="572"/>
                    <a:pt x="942" y="572"/>
                  </a:cubicBezTo>
                  <a:cubicBezTo>
                    <a:pt x="946" y="594"/>
                    <a:pt x="946" y="594"/>
                    <a:pt x="946" y="594"/>
                  </a:cubicBezTo>
                  <a:cubicBezTo>
                    <a:pt x="948" y="594"/>
                    <a:pt x="948" y="594"/>
                    <a:pt x="948" y="594"/>
                  </a:cubicBezTo>
                  <a:cubicBezTo>
                    <a:pt x="928" y="635"/>
                    <a:pt x="928" y="635"/>
                    <a:pt x="928" y="635"/>
                  </a:cubicBezTo>
                  <a:cubicBezTo>
                    <a:pt x="881" y="635"/>
                    <a:pt x="881" y="635"/>
                    <a:pt x="881" y="635"/>
                  </a:cubicBezTo>
                  <a:cubicBezTo>
                    <a:pt x="866" y="624"/>
                    <a:pt x="866" y="624"/>
                    <a:pt x="866" y="624"/>
                  </a:cubicBezTo>
                  <a:cubicBezTo>
                    <a:pt x="834" y="635"/>
                    <a:pt x="834" y="635"/>
                    <a:pt x="834" y="635"/>
                  </a:cubicBezTo>
                  <a:cubicBezTo>
                    <a:pt x="834" y="666"/>
                    <a:pt x="834" y="666"/>
                    <a:pt x="834" y="666"/>
                  </a:cubicBezTo>
                  <a:cubicBezTo>
                    <a:pt x="777" y="708"/>
                    <a:pt x="777" y="708"/>
                    <a:pt x="777" y="708"/>
                  </a:cubicBezTo>
                  <a:cubicBezTo>
                    <a:pt x="761" y="749"/>
                    <a:pt x="761" y="749"/>
                    <a:pt x="761" y="749"/>
                  </a:cubicBezTo>
                  <a:cubicBezTo>
                    <a:pt x="631" y="822"/>
                    <a:pt x="631" y="822"/>
                    <a:pt x="631" y="822"/>
                  </a:cubicBezTo>
                  <a:cubicBezTo>
                    <a:pt x="610" y="885"/>
                    <a:pt x="610" y="885"/>
                    <a:pt x="610" y="885"/>
                  </a:cubicBezTo>
                  <a:cubicBezTo>
                    <a:pt x="532" y="901"/>
                    <a:pt x="532" y="901"/>
                    <a:pt x="532" y="901"/>
                  </a:cubicBezTo>
                  <a:cubicBezTo>
                    <a:pt x="506" y="885"/>
                    <a:pt x="506" y="885"/>
                    <a:pt x="506" y="885"/>
                  </a:cubicBezTo>
                  <a:cubicBezTo>
                    <a:pt x="474" y="890"/>
                    <a:pt x="474" y="890"/>
                    <a:pt x="474" y="890"/>
                  </a:cubicBezTo>
                  <a:cubicBezTo>
                    <a:pt x="438" y="890"/>
                    <a:pt x="438" y="890"/>
                    <a:pt x="438" y="890"/>
                  </a:cubicBezTo>
                  <a:cubicBezTo>
                    <a:pt x="391" y="927"/>
                    <a:pt x="391" y="927"/>
                    <a:pt x="391" y="927"/>
                  </a:cubicBezTo>
                  <a:cubicBezTo>
                    <a:pt x="370" y="927"/>
                    <a:pt x="370" y="927"/>
                    <a:pt x="370" y="927"/>
                  </a:cubicBezTo>
                  <a:cubicBezTo>
                    <a:pt x="339" y="937"/>
                    <a:pt x="339" y="937"/>
                    <a:pt x="339" y="937"/>
                  </a:cubicBezTo>
                  <a:cubicBezTo>
                    <a:pt x="318" y="1036"/>
                    <a:pt x="318" y="1036"/>
                    <a:pt x="318" y="1036"/>
                  </a:cubicBezTo>
                  <a:cubicBezTo>
                    <a:pt x="281" y="1083"/>
                    <a:pt x="281" y="1083"/>
                    <a:pt x="281" y="1083"/>
                  </a:cubicBezTo>
                  <a:cubicBezTo>
                    <a:pt x="208" y="1104"/>
                    <a:pt x="208" y="1104"/>
                    <a:pt x="208" y="1104"/>
                  </a:cubicBezTo>
                  <a:cubicBezTo>
                    <a:pt x="109" y="1114"/>
                    <a:pt x="109" y="1114"/>
                    <a:pt x="109" y="1114"/>
                  </a:cubicBezTo>
                  <a:cubicBezTo>
                    <a:pt x="57" y="1114"/>
                    <a:pt x="57" y="1114"/>
                    <a:pt x="57" y="1114"/>
                  </a:cubicBezTo>
                  <a:cubicBezTo>
                    <a:pt x="57" y="1073"/>
                    <a:pt x="57" y="1073"/>
                    <a:pt x="57" y="1073"/>
                  </a:cubicBezTo>
                  <a:cubicBezTo>
                    <a:pt x="36" y="1041"/>
                    <a:pt x="36" y="1041"/>
                    <a:pt x="36" y="1041"/>
                  </a:cubicBezTo>
                  <a:cubicBezTo>
                    <a:pt x="52" y="1010"/>
                    <a:pt x="52" y="1010"/>
                    <a:pt x="52" y="1010"/>
                  </a:cubicBezTo>
                  <a:cubicBezTo>
                    <a:pt x="83" y="989"/>
                    <a:pt x="83" y="989"/>
                    <a:pt x="83" y="989"/>
                  </a:cubicBezTo>
                  <a:cubicBezTo>
                    <a:pt x="78" y="953"/>
                    <a:pt x="78" y="953"/>
                    <a:pt x="78" y="953"/>
                  </a:cubicBezTo>
                  <a:cubicBezTo>
                    <a:pt x="76" y="936"/>
                    <a:pt x="76" y="936"/>
                    <a:pt x="76" y="936"/>
                  </a:cubicBezTo>
                  <a:cubicBezTo>
                    <a:pt x="73" y="901"/>
                    <a:pt x="73" y="901"/>
                    <a:pt x="73" y="901"/>
                  </a:cubicBezTo>
                  <a:cubicBezTo>
                    <a:pt x="88" y="885"/>
                    <a:pt x="88" y="885"/>
                    <a:pt x="88" y="885"/>
                  </a:cubicBezTo>
                  <a:cubicBezTo>
                    <a:pt x="88" y="843"/>
                    <a:pt x="88" y="843"/>
                    <a:pt x="88" y="843"/>
                  </a:cubicBezTo>
                  <a:cubicBezTo>
                    <a:pt x="21" y="802"/>
                    <a:pt x="21" y="802"/>
                    <a:pt x="21" y="802"/>
                  </a:cubicBezTo>
                  <a:cubicBezTo>
                    <a:pt x="21" y="723"/>
                    <a:pt x="21" y="723"/>
                    <a:pt x="21" y="723"/>
                  </a:cubicBezTo>
                  <a:cubicBezTo>
                    <a:pt x="52" y="687"/>
                    <a:pt x="52" y="687"/>
                    <a:pt x="52" y="687"/>
                  </a:cubicBezTo>
                  <a:cubicBezTo>
                    <a:pt x="47" y="624"/>
                    <a:pt x="47" y="624"/>
                    <a:pt x="47" y="624"/>
                  </a:cubicBezTo>
                  <a:cubicBezTo>
                    <a:pt x="0" y="572"/>
                    <a:pt x="0" y="572"/>
                    <a:pt x="0" y="572"/>
                  </a:cubicBezTo>
                  <a:cubicBezTo>
                    <a:pt x="8" y="552"/>
                    <a:pt x="8" y="552"/>
                    <a:pt x="8" y="552"/>
                  </a:cubicBezTo>
                  <a:cubicBezTo>
                    <a:pt x="10" y="546"/>
                    <a:pt x="10" y="546"/>
                    <a:pt x="10" y="546"/>
                  </a:cubicBezTo>
                  <a:cubicBezTo>
                    <a:pt x="47" y="546"/>
                    <a:pt x="47" y="546"/>
                    <a:pt x="47" y="546"/>
                  </a:cubicBezTo>
                  <a:cubicBezTo>
                    <a:pt x="68" y="530"/>
                    <a:pt x="68" y="530"/>
                    <a:pt x="68" y="530"/>
                  </a:cubicBezTo>
                  <a:cubicBezTo>
                    <a:pt x="68" y="499"/>
                    <a:pt x="68" y="499"/>
                    <a:pt x="68" y="499"/>
                  </a:cubicBezTo>
                  <a:cubicBezTo>
                    <a:pt x="104" y="494"/>
                    <a:pt x="104" y="494"/>
                    <a:pt x="104" y="494"/>
                  </a:cubicBezTo>
                  <a:cubicBezTo>
                    <a:pt x="104" y="494"/>
                    <a:pt x="104" y="494"/>
                    <a:pt x="104" y="494"/>
                  </a:cubicBezTo>
                  <a:cubicBezTo>
                    <a:pt x="104" y="494"/>
                    <a:pt x="104" y="494"/>
                    <a:pt x="104" y="494"/>
                  </a:cubicBezTo>
                  <a:cubicBezTo>
                    <a:pt x="105" y="494"/>
                    <a:pt x="105" y="494"/>
                    <a:pt x="106" y="495"/>
                  </a:cubicBezTo>
                  <a:cubicBezTo>
                    <a:pt x="106" y="495"/>
                    <a:pt x="106" y="495"/>
                    <a:pt x="107" y="495"/>
                  </a:cubicBezTo>
                  <a:cubicBezTo>
                    <a:pt x="107" y="495"/>
                    <a:pt x="107" y="495"/>
                    <a:pt x="108" y="495"/>
                  </a:cubicBezTo>
                  <a:cubicBezTo>
                    <a:pt x="108" y="495"/>
                    <a:pt x="109" y="496"/>
                    <a:pt x="109" y="496"/>
                  </a:cubicBezTo>
                  <a:cubicBezTo>
                    <a:pt x="109" y="496"/>
                    <a:pt x="110" y="496"/>
                    <a:pt x="110" y="496"/>
                  </a:cubicBezTo>
                  <a:cubicBezTo>
                    <a:pt x="112" y="497"/>
                    <a:pt x="115" y="498"/>
                    <a:pt x="118" y="499"/>
                  </a:cubicBezTo>
                  <a:cubicBezTo>
                    <a:pt x="118" y="499"/>
                    <a:pt x="119" y="499"/>
                    <a:pt x="119" y="500"/>
                  </a:cubicBezTo>
                  <a:cubicBezTo>
                    <a:pt x="120" y="500"/>
                    <a:pt x="121" y="500"/>
                    <a:pt x="122" y="500"/>
                  </a:cubicBezTo>
                  <a:cubicBezTo>
                    <a:pt x="123" y="501"/>
                    <a:pt x="124" y="501"/>
                    <a:pt x="124" y="501"/>
                  </a:cubicBezTo>
                  <a:cubicBezTo>
                    <a:pt x="125" y="502"/>
                    <a:pt x="126" y="502"/>
                    <a:pt x="126" y="502"/>
                  </a:cubicBezTo>
                  <a:cubicBezTo>
                    <a:pt x="127" y="502"/>
                    <a:pt x="128" y="503"/>
                    <a:pt x="129" y="503"/>
                  </a:cubicBezTo>
                  <a:cubicBezTo>
                    <a:pt x="131" y="503"/>
                    <a:pt x="131" y="503"/>
                    <a:pt x="131" y="503"/>
                  </a:cubicBezTo>
                  <a:cubicBezTo>
                    <a:pt x="133" y="504"/>
                    <a:pt x="134" y="504"/>
                    <a:pt x="135" y="504"/>
                  </a:cubicBezTo>
                  <a:cubicBezTo>
                    <a:pt x="141" y="504"/>
                    <a:pt x="193" y="483"/>
                    <a:pt x="193" y="483"/>
                  </a:cubicBezTo>
                  <a:cubicBezTo>
                    <a:pt x="287" y="400"/>
                    <a:pt x="287" y="400"/>
                    <a:pt x="287" y="400"/>
                  </a:cubicBezTo>
                  <a:cubicBezTo>
                    <a:pt x="323" y="390"/>
                    <a:pt x="323" y="390"/>
                    <a:pt x="323" y="390"/>
                  </a:cubicBezTo>
                  <a:cubicBezTo>
                    <a:pt x="365" y="452"/>
                    <a:pt x="365" y="452"/>
                    <a:pt x="365" y="452"/>
                  </a:cubicBezTo>
                  <a:cubicBezTo>
                    <a:pt x="396" y="426"/>
                    <a:pt x="396" y="426"/>
                    <a:pt x="396" y="426"/>
                  </a:cubicBezTo>
                  <a:cubicBezTo>
                    <a:pt x="380" y="369"/>
                    <a:pt x="380" y="369"/>
                    <a:pt x="380" y="369"/>
                  </a:cubicBezTo>
                  <a:cubicBezTo>
                    <a:pt x="433" y="340"/>
                    <a:pt x="433" y="340"/>
                    <a:pt x="433" y="340"/>
                  </a:cubicBezTo>
                  <a:cubicBezTo>
                    <a:pt x="433" y="343"/>
                    <a:pt x="433" y="343"/>
                    <a:pt x="433" y="343"/>
                  </a:cubicBezTo>
                  <a:cubicBezTo>
                    <a:pt x="542" y="343"/>
                    <a:pt x="542" y="343"/>
                    <a:pt x="542" y="343"/>
                  </a:cubicBezTo>
                  <a:cubicBezTo>
                    <a:pt x="568" y="311"/>
                    <a:pt x="568" y="311"/>
                    <a:pt x="568" y="311"/>
                  </a:cubicBezTo>
                  <a:cubicBezTo>
                    <a:pt x="620" y="306"/>
                    <a:pt x="620" y="306"/>
                    <a:pt x="620" y="306"/>
                  </a:cubicBezTo>
                  <a:cubicBezTo>
                    <a:pt x="683" y="332"/>
                    <a:pt x="683" y="332"/>
                    <a:pt x="683" y="332"/>
                  </a:cubicBezTo>
                  <a:cubicBezTo>
                    <a:pt x="746" y="332"/>
                    <a:pt x="746" y="332"/>
                    <a:pt x="746" y="332"/>
                  </a:cubicBezTo>
                  <a:cubicBezTo>
                    <a:pt x="746" y="332"/>
                    <a:pt x="777" y="290"/>
                    <a:pt x="787" y="280"/>
                  </a:cubicBezTo>
                  <a:cubicBezTo>
                    <a:pt x="798" y="270"/>
                    <a:pt x="808" y="280"/>
                    <a:pt x="819" y="280"/>
                  </a:cubicBezTo>
                  <a:cubicBezTo>
                    <a:pt x="829" y="280"/>
                    <a:pt x="892" y="176"/>
                    <a:pt x="892" y="176"/>
                  </a:cubicBezTo>
                  <a:cubicBezTo>
                    <a:pt x="881" y="129"/>
                    <a:pt x="881" y="129"/>
                    <a:pt x="881" y="129"/>
                  </a:cubicBezTo>
                  <a:cubicBezTo>
                    <a:pt x="939" y="56"/>
                    <a:pt x="939" y="56"/>
                    <a:pt x="939" y="56"/>
                  </a:cubicBezTo>
                  <a:cubicBezTo>
                    <a:pt x="985" y="56"/>
                    <a:pt x="985" y="56"/>
                    <a:pt x="985" y="56"/>
                  </a:cubicBezTo>
                  <a:cubicBezTo>
                    <a:pt x="996" y="56"/>
                    <a:pt x="1017" y="21"/>
                    <a:pt x="1029" y="0"/>
                  </a:cubicBezTo>
                  <a:cubicBezTo>
                    <a:pt x="1030" y="2"/>
                    <a:pt x="1030" y="2"/>
                    <a:pt x="1030" y="2"/>
                  </a:cubicBezTo>
                  <a:cubicBezTo>
                    <a:pt x="1114" y="34"/>
                    <a:pt x="1114" y="34"/>
                    <a:pt x="1114" y="34"/>
                  </a:cubicBezTo>
                  <a:cubicBezTo>
                    <a:pt x="1086" y="114"/>
                    <a:pt x="1086" y="114"/>
                    <a:pt x="1086" y="114"/>
                  </a:cubicBezTo>
                  <a:cubicBezTo>
                    <a:pt x="1102" y="150"/>
                    <a:pt x="1102" y="150"/>
                    <a:pt x="1102" y="150"/>
                  </a:cubicBezTo>
                  <a:cubicBezTo>
                    <a:pt x="1126" y="154"/>
                    <a:pt x="1126" y="154"/>
                    <a:pt x="1126" y="154"/>
                  </a:cubicBezTo>
                  <a:lnTo>
                    <a:pt x="1122" y="17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44" name="ลำพูน">
              <a:extLst>
                <a:ext uri="{FF2B5EF4-FFF2-40B4-BE49-F238E27FC236}">
                  <a16:creationId xmlns:a16="http://schemas.microsoft.com/office/drawing/2014/main" id="{EFA0507A-F601-430E-945F-F08703DD9C5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1438" y="1662748"/>
              <a:ext cx="232265" cy="479160"/>
            </a:xfrm>
            <a:custGeom>
              <a:avLst/>
              <a:gdLst>
                <a:gd name="T0" fmla="*/ 548 w 568"/>
                <a:gd name="T1" fmla="*/ 203 h 1173"/>
                <a:gd name="T2" fmla="*/ 490 w 568"/>
                <a:gd name="T3" fmla="*/ 235 h 1173"/>
                <a:gd name="T4" fmla="*/ 412 w 568"/>
                <a:gd name="T5" fmla="*/ 360 h 1173"/>
                <a:gd name="T6" fmla="*/ 375 w 568"/>
                <a:gd name="T7" fmla="*/ 407 h 1173"/>
                <a:gd name="T8" fmla="*/ 318 w 568"/>
                <a:gd name="T9" fmla="*/ 412 h 1173"/>
                <a:gd name="T10" fmla="*/ 323 w 568"/>
                <a:gd name="T11" fmla="*/ 480 h 1173"/>
                <a:gd name="T12" fmla="*/ 355 w 568"/>
                <a:gd name="T13" fmla="*/ 647 h 1173"/>
                <a:gd name="T14" fmla="*/ 365 w 568"/>
                <a:gd name="T15" fmla="*/ 699 h 1173"/>
                <a:gd name="T16" fmla="*/ 401 w 568"/>
                <a:gd name="T17" fmla="*/ 735 h 1173"/>
                <a:gd name="T18" fmla="*/ 422 w 568"/>
                <a:gd name="T19" fmla="*/ 798 h 1173"/>
                <a:gd name="T20" fmla="*/ 381 w 568"/>
                <a:gd name="T21" fmla="*/ 824 h 1173"/>
                <a:gd name="T22" fmla="*/ 386 w 568"/>
                <a:gd name="T23" fmla="*/ 871 h 1173"/>
                <a:gd name="T24" fmla="*/ 328 w 568"/>
                <a:gd name="T25" fmla="*/ 946 h 1173"/>
                <a:gd name="T26" fmla="*/ 318 w 568"/>
                <a:gd name="T27" fmla="*/ 1001 h 1173"/>
                <a:gd name="T28" fmla="*/ 261 w 568"/>
                <a:gd name="T29" fmla="*/ 986 h 1173"/>
                <a:gd name="T30" fmla="*/ 172 w 568"/>
                <a:gd name="T31" fmla="*/ 1017 h 1173"/>
                <a:gd name="T32" fmla="*/ 198 w 568"/>
                <a:gd name="T33" fmla="*/ 1074 h 1173"/>
                <a:gd name="T34" fmla="*/ 172 w 568"/>
                <a:gd name="T35" fmla="*/ 1132 h 1173"/>
                <a:gd name="T36" fmla="*/ 52 w 568"/>
                <a:gd name="T37" fmla="*/ 1152 h 1173"/>
                <a:gd name="T38" fmla="*/ 16 w 568"/>
                <a:gd name="T39" fmla="*/ 1106 h 1173"/>
                <a:gd name="T40" fmla="*/ 0 w 568"/>
                <a:gd name="T41" fmla="*/ 970 h 1173"/>
                <a:gd name="T42" fmla="*/ 47 w 568"/>
                <a:gd name="T43" fmla="*/ 954 h 1173"/>
                <a:gd name="T44" fmla="*/ 0 w 568"/>
                <a:gd name="T45" fmla="*/ 860 h 1173"/>
                <a:gd name="T46" fmla="*/ 62 w 568"/>
                <a:gd name="T47" fmla="*/ 850 h 1173"/>
                <a:gd name="T48" fmla="*/ 104 w 568"/>
                <a:gd name="T49" fmla="*/ 845 h 1173"/>
                <a:gd name="T50" fmla="*/ 121 w 568"/>
                <a:gd name="T51" fmla="*/ 839 h 1173"/>
                <a:gd name="T52" fmla="*/ 143 w 568"/>
                <a:gd name="T53" fmla="*/ 830 h 1173"/>
                <a:gd name="T54" fmla="*/ 146 w 568"/>
                <a:gd name="T55" fmla="*/ 829 h 1173"/>
                <a:gd name="T56" fmla="*/ 156 w 568"/>
                <a:gd name="T57" fmla="*/ 777 h 1173"/>
                <a:gd name="T58" fmla="*/ 94 w 568"/>
                <a:gd name="T59" fmla="*/ 652 h 1173"/>
                <a:gd name="T60" fmla="*/ 104 w 568"/>
                <a:gd name="T61" fmla="*/ 600 h 1173"/>
                <a:gd name="T62" fmla="*/ 83 w 568"/>
                <a:gd name="T63" fmla="*/ 490 h 1173"/>
                <a:gd name="T64" fmla="*/ 0 w 568"/>
                <a:gd name="T65" fmla="*/ 375 h 1173"/>
                <a:gd name="T66" fmla="*/ 0 w 568"/>
                <a:gd name="T67" fmla="*/ 313 h 1173"/>
                <a:gd name="T68" fmla="*/ 73 w 568"/>
                <a:gd name="T69" fmla="*/ 250 h 1173"/>
                <a:gd name="T70" fmla="*/ 198 w 568"/>
                <a:gd name="T71" fmla="*/ 177 h 1173"/>
                <a:gd name="T72" fmla="*/ 229 w 568"/>
                <a:gd name="T73" fmla="*/ 99 h 1173"/>
                <a:gd name="T74" fmla="*/ 282 w 568"/>
                <a:gd name="T75" fmla="*/ 68 h 1173"/>
                <a:gd name="T76" fmla="*/ 328 w 568"/>
                <a:gd name="T77" fmla="*/ 42 h 1173"/>
                <a:gd name="T78" fmla="*/ 407 w 568"/>
                <a:gd name="T79" fmla="*/ 0 h 1173"/>
                <a:gd name="T80" fmla="*/ 454 w 568"/>
                <a:gd name="T81" fmla="*/ 31 h 1173"/>
                <a:gd name="T82" fmla="*/ 485 w 568"/>
                <a:gd name="T83" fmla="*/ 83 h 1173"/>
                <a:gd name="T84" fmla="*/ 553 w 568"/>
                <a:gd name="T85" fmla="*/ 167 h 1173"/>
                <a:gd name="T86" fmla="*/ 568 w 568"/>
                <a:gd name="T87" fmla="*/ 188 h 1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68" h="1173">
                  <a:moveTo>
                    <a:pt x="568" y="188"/>
                  </a:moveTo>
                  <a:cubicBezTo>
                    <a:pt x="548" y="203"/>
                    <a:pt x="548" y="203"/>
                    <a:pt x="548" y="203"/>
                  </a:cubicBezTo>
                  <a:cubicBezTo>
                    <a:pt x="501" y="193"/>
                    <a:pt x="501" y="193"/>
                    <a:pt x="501" y="193"/>
                  </a:cubicBezTo>
                  <a:cubicBezTo>
                    <a:pt x="490" y="235"/>
                    <a:pt x="490" y="235"/>
                    <a:pt x="490" y="235"/>
                  </a:cubicBezTo>
                  <a:cubicBezTo>
                    <a:pt x="417" y="323"/>
                    <a:pt x="417" y="323"/>
                    <a:pt x="417" y="323"/>
                  </a:cubicBezTo>
                  <a:cubicBezTo>
                    <a:pt x="412" y="360"/>
                    <a:pt x="412" y="360"/>
                    <a:pt x="412" y="360"/>
                  </a:cubicBezTo>
                  <a:cubicBezTo>
                    <a:pt x="381" y="381"/>
                    <a:pt x="381" y="381"/>
                    <a:pt x="381" y="381"/>
                  </a:cubicBezTo>
                  <a:cubicBezTo>
                    <a:pt x="375" y="407"/>
                    <a:pt x="375" y="407"/>
                    <a:pt x="375" y="407"/>
                  </a:cubicBezTo>
                  <a:cubicBezTo>
                    <a:pt x="344" y="396"/>
                    <a:pt x="344" y="396"/>
                    <a:pt x="344" y="396"/>
                  </a:cubicBezTo>
                  <a:cubicBezTo>
                    <a:pt x="318" y="412"/>
                    <a:pt x="318" y="412"/>
                    <a:pt x="318" y="412"/>
                  </a:cubicBezTo>
                  <a:cubicBezTo>
                    <a:pt x="287" y="428"/>
                    <a:pt x="287" y="428"/>
                    <a:pt x="287" y="428"/>
                  </a:cubicBezTo>
                  <a:cubicBezTo>
                    <a:pt x="323" y="480"/>
                    <a:pt x="323" y="480"/>
                    <a:pt x="323" y="480"/>
                  </a:cubicBezTo>
                  <a:cubicBezTo>
                    <a:pt x="323" y="480"/>
                    <a:pt x="334" y="589"/>
                    <a:pt x="339" y="594"/>
                  </a:cubicBezTo>
                  <a:cubicBezTo>
                    <a:pt x="344" y="600"/>
                    <a:pt x="355" y="647"/>
                    <a:pt x="355" y="647"/>
                  </a:cubicBezTo>
                  <a:cubicBezTo>
                    <a:pt x="344" y="683"/>
                    <a:pt x="344" y="683"/>
                    <a:pt x="344" y="683"/>
                  </a:cubicBezTo>
                  <a:cubicBezTo>
                    <a:pt x="365" y="699"/>
                    <a:pt x="365" y="699"/>
                    <a:pt x="365" y="699"/>
                  </a:cubicBezTo>
                  <a:cubicBezTo>
                    <a:pt x="370" y="735"/>
                    <a:pt x="370" y="735"/>
                    <a:pt x="370" y="735"/>
                  </a:cubicBezTo>
                  <a:cubicBezTo>
                    <a:pt x="401" y="735"/>
                    <a:pt x="401" y="735"/>
                    <a:pt x="401" y="735"/>
                  </a:cubicBezTo>
                  <a:cubicBezTo>
                    <a:pt x="433" y="777"/>
                    <a:pt x="433" y="777"/>
                    <a:pt x="433" y="777"/>
                  </a:cubicBezTo>
                  <a:cubicBezTo>
                    <a:pt x="422" y="798"/>
                    <a:pt x="422" y="798"/>
                    <a:pt x="422" y="798"/>
                  </a:cubicBezTo>
                  <a:cubicBezTo>
                    <a:pt x="422" y="824"/>
                    <a:pt x="422" y="824"/>
                    <a:pt x="422" y="824"/>
                  </a:cubicBezTo>
                  <a:cubicBezTo>
                    <a:pt x="381" y="824"/>
                    <a:pt x="381" y="824"/>
                    <a:pt x="381" y="824"/>
                  </a:cubicBezTo>
                  <a:cubicBezTo>
                    <a:pt x="375" y="845"/>
                    <a:pt x="375" y="845"/>
                    <a:pt x="375" y="845"/>
                  </a:cubicBezTo>
                  <a:cubicBezTo>
                    <a:pt x="386" y="871"/>
                    <a:pt x="386" y="871"/>
                    <a:pt x="386" y="871"/>
                  </a:cubicBezTo>
                  <a:cubicBezTo>
                    <a:pt x="360" y="892"/>
                    <a:pt x="360" y="892"/>
                    <a:pt x="360" y="892"/>
                  </a:cubicBezTo>
                  <a:cubicBezTo>
                    <a:pt x="328" y="946"/>
                    <a:pt x="328" y="946"/>
                    <a:pt x="328" y="946"/>
                  </a:cubicBezTo>
                  <a:cubicBezTo>
                    <a:pt x="323" y="954"/>
                    <a:pt x="323" y="954"/>
                    <a:pt x="323" y="954"/>
                  </a:cubicBezTo>
                  <a:cubicBezTo>
                    <a:pt x="318" y="1001"/>
                    <a:pt x="318" y="1001"/>
                    <a:pt x="318" y="1001"/>
                  </a:cubicBezTo>
                  <a:cubicBezTo>
                    <a:pt x="297" y="1017"/>
                    <a:pt x="297" y="1017"/>
                    <a:pt x="297" y="1017"/>
                  </a:cubicBezTo>
                  <a:cubicBezTo>
                    <a:pt x="261" y="986"/>
                    <a:pt x="261" y="986"/>
                    <a:pt x="261" y="986"/>
                  </a:cubicBezTo>
                  <a:cubicBezTo>
                    <a:pt x="188" y="980"/>
                    <a:pt x="188" y="980"/>
                    <a:pt x="188" y="980"/>
                  </a:cubicBezTo>
                  <a:cubicBezTo>
                    <a:pt x="172" y="1017"/>
                    <a:pt x="172" y="1017"/>
                    <a:pt x="172" y="1017"/>
                  </a:cubicBezTo>
                  <a:cubicBezTo>
                    <a:pt x="198" y="1043"/>
                    <a:pt x="198" y="1043"/>
                    <a:pt x="198" y="1043"/>
                  </a:cubicBezTo>
                  <a:cubicBezTo>
                    <a:pt x="198" y="1074"/>
                    <a:pt x="198" y="1074"/>
                    <a:pt x="198" y="1074"/>
                  </a:cubicBezTo>
                  <a:cubicBezTo>
                    <a:pt x="204" y="1094"/>
                    <a:pt x="204" y="1094"/>
                    <a:pt x="204" y="1094"/>
                  </a:cubicBezTo>
                  <a:cubicBezTo>
                    <a:pt x="172" y="1132"/>
                    <a:pt x="172" y="1132"/>
                    <a:pt x="172" y="1132"/>
                  </a:cubicBezTo>
                  <a:cubicBezTo>
                    <a:pt x="130" y="1111"/>
                    <a:pt x="130" y="1111"/>
                    <a:pt x="130" y="1111"/>
                  </a:cubicBezTo>
                  <a:cubicBezTo>
                    <a:pt x="130" y="1111"/>
                    <a:pt x="57" y="1147"/>
                    <a:pt x="52" y="1152"/>
                  </a:cubicBezTo>
                  <a:cubicBezTo>
                    <a:pt x="47" y="1158"/>
                    <a:pt x="0" y="1173"/>
                    <a:pt x="0" y="1173"/>
                  </a:cubicBezTo>
                  <a:cubicBezTo>
                    <a:pt x="16" y="1106"/>
                    <a:pt x="16" y="1106"/>
                    <a:pt x="16" y="1106"/>
                  </a:cubicBezTo>
                  <a:cubicBezTo>
                    <a:pt x="0" y="1033"/>
                    <a:pt x="0" y="1033"/>
                    <a:pt x="0" y="1033"/>
                  </a:cubicBezTo>
                  <a:cubicBezTo>
                    <a:pt x="0" y="970"/>
                    <a:pt x="0" y="970"/>
                    <a:pt x="0" y="970"/>
                  </a:cubicBezTo>
                  <a:cubicBezTo>
                    <a:pt x="16" y="954"/>
                    <a:pt x="16" y="954"/>
                    <a:pt x="16" y="954"/>
                  </a:cubicBezTo>
                  <a:cubicBezTo>
                    <a:pt x="47" y="954"/>
                    <a:pt x="47" y="954"/>
                    <a:pt x="47" y="954"/>
                  </a:cubicBezTo>
                  <a:cubicBezTo>
                    <a:pt x="52" y="928"/>
                    <a:pt x="52" y="928"/>
                    <a:pt x="52" y="928"/>
                  </a:cubicBezTo>
                  <a:cubicBezTo>
                    <a:pt x="0" y="860"/>
                    <a:pt x="0" y="860"/>
                    <a:pt x="0" y="860"/>
                  </a:cubicBezTo>
                  <a:cubicBezTo>
                    <a:pt x="4" y="845"/>
                    <a:pt x="4" y="845"/>
                    <a:pt x="4" y="845"/>
                  </a:cubicBezTo>
                  <a:cubicBezTo>
                    <a:pt x="62" y="850"/>
                    <a:pt x="62" y="850"/>
                    <a:pt x="62" y="850"/>
                  </a:cubicBezTo>
                  <a:cubicBezTo>
                    <a:pt x="73" y="813"/>
                    <a:pt x="73" y="813"/>
                    <a:pt x="73" y="813"/>
                  </a:cubicBezTo>
                  <a:cubicBezTo>
                    <a:pt x="73" y="813"/>
                    <a:pt x="99" y="845"/>
                    <a:pt x="104" y="845"/>
                  </a:cubicBezTo>
                  <a:cubicBezTo>
                    <a:pt x="106" y="845"/>
                    <a:pt x="112" y="843"/>
                    <a:pt x="118" y="840"/>
                  </a:cubicBezTo>
                  <a:cubicBezTo>
                    <a:pt x="119" y="840"/>
                    <a:pt x="120" y="840"/>
                    <a:pt x="121" y="839"/>
                  </a:cubicBezTo>
                  <a:cubicBezTo>
                    <a:pt x="129" y="836"/>
                    <a:pt x="137" y="833"/>
                    <a:pt x="142" y="831"/>
                  </a:cubicBezTo>
                  <a:cubicBezTo>
                    <a:pt x="143" y="830"/>
                    <a:pt x="143" y="830"/>
                    <a:pt x="143" y="830"/>
                  </a:cubicBezTo>
                  <a:cubicBezTo>
                    <a:pt x="143" y="830"/>
                    <a:pt x="144" y="830"/>
                    <a:pt x="144" y="830"/>
                  </a:cubicBezTo>
                  <a:cubicBezTo>
                    <a:pt x="145" y="829"/>
                    <a:pt x="146" y="829"/>
                    <a:pt x="146" y="829"/>
                  </a:cubicBezTo>
                  <a:cubicBezTo>
                    <a:pt x="146" y="793"/>
                    <a:pt x="146" y="793"/>
                    <a:pt x="146" y="793"/>
                  </a:cubicBezTo>
                  <a:cubicBezTo>
                    <a:pt x="156" y="777"/>
                    <a:pt x="156" y="777"/>
                    <a:pt x="156" y="777"/>
                  </a:cubicBezTo>
                  <a:cubicBezTo>
                    <a:pt x="125" y="657"/>
                    <a:pt x="125" y="657"/>
                    <a:pt x="125" y="657"/>
                  </a:cubicBezTo>
                  <a:cubicBezTo>
                    <a:pt x="94" y="652"/>
                    <a:pt x="94" y="652"/>
                    <a:pt x="94" y="652"/>
                  </a:cubicBezTo>
                  <a:cubicBezTo>
                    <a:pt x="89" y="631"/>
                    <a:pt x="89" y="631"/>
                    <a:pt x="89" y="631"/>
                  </a:cubicBezTo>
                  <a:cubicBezTo>
                    <a:pt x="104" y="600"/>
                    <a:pt x="104" y="600"/>
                    <a:pt x="104" y="600"/>
                  </a:cubicBezTo>
                  <a:cubicBezTo>
                    <a:pt x="109" y="516"/>
                    <a:pt x="109" y="516"/>
                    <a:pt x="109" y="516"/>
                  </a:cubicBezTo>
                  <a:cubicBezTo>
                    <a:pt x="83" y="490"/>
                    <a:pt x="83" y="490"/>
                    <a:pt x="83" y="490"/>
                  </a:cubicBezTo>
                  <a:cubicBezTo>
                    <a:pt x="78" y="428"/>
                    <a:pt x="78" y="428"/>
                    <a:pt x="78" y="428"/>
                  </a:cubicBezTo>
                  <a:cubicBezTo>
                    <a:pt x="0" y="375"/>
                    <a:pt x="0" y="375"/>
                    <a:pt x="0" y="375"/>
                  </a:cubicBezTo>
                  <a:cubicBezTo>
                    <a:pt x="10" y="344"/>
                    <a:pt x="10" y="344"/>
                    <a:pt x="10" y="344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26" y="250"/>
                    <a:pt x="26" y="250"/>
                    <a:pt x="26" y="250"/>
                  </a:cubicBezTo>
                  <a:cubicBezTo>
                    <a:pt x="73" y="250"/>
                    <a:pt x="73" y="250"/>
                    <a:pt x="73" y="250"/>
                  </a:cubicBezTo>
                  <a:cubicBezTo>
                    <a:pt x="162" y="177"/>
                    <a:pt x="162" y="177"/>
                    <a:pt x="162" y="177"/>
                  </a:cubicBezTo>
                  <a:cubicBezTo>
                    <a:pt x="198" y="177"/>
                    <a:pt x="198" y="177"/>
                    <a:pt x="198" y="177"/>
                  </a:cubicBezTo>
                  <a:cubicBezTo>
                    <a:pt x="224" y="141"/>
                    <a:pt x="224" y="141"/>
                    <a:pt x="224" y="141"/>
                  </a:cubicBezTo>
                  <a:cubicBezTo>
                    <a:pt x="229" y="99"/>
                    <a:pt x="229" y="99"/>
                    <a:pt x="229" y="99"/>
                  </a:cubicBezTo>
                  <a:cubicBezTo>
                    <a:pt x="261" y="68"/>
                    <a:pt x="261" y="68"/>
                    <a:pt x="261" y="68"/>
                  </a:cubicBezTo>
                  <a:cubicBezTo>
                    <a:pt x="282" y="68"/>
                    <a:pt x="282" y="68"/>
                    <a:pt x="282" y="68"/>
                  </a:cubicBezTo>
                  <a:cubicBezTo>
                    <a:pt x="292" y="31"/>
                    <a:pt x="292" y="31"/>
                    <a:pt x="292" y="31"/>
                  </a:cubicBezTo>
                  <a:cubicBezTo>
                    <a:pt x="328" y="42"/>
                    <a:pt x="328" y="42"/>
                    <a:pt x="328" y="42"/>
                  </a:cubicBezTo>
                  <a:cubicBezTo>
                    <a:pt x="386" y="15"/>
                    <a:pt x="386" y="15"/>
                    <a:pt x="386" y="15"/>
                  </a:cubicBezTo>
                  <a:cubicBezTo>
                    <a:pt x="407" y="0"/>
                    <a:pt x="407" y="0"/>
                    <a:pt x="407" y="0"/>
                  </a:cubicBezTo>
                  <a:cubicBezTo>
                    <a:pt x="448" y="5"/>
                    <a:pt x="448" y="5"/>
                    <a:pt x="448" y="5"/>
                  </a:cubicBezTo>
                  <a:cubicBezTo>
                    <a:pt x="454" y="31"/>
                    <a:pt x="454" y="31"/>
                    <a:pt x="454" y="31"/>
                  </a:cubicBezTo>
                  <a:cubicBezTo>
                    <a:pt x="480" y="47"/>
                    <a:pt x="480" y="47"/>
                    <a:pt x="480" y="47"/>
                  </a:cubicBezTo>
                  <a:cubicBezTo>
                    <a:pt x="485" y="83"/>
                    <a:pt x="485" y="83"/>
                    <a:pt x="485" y="83"/>
                  </a:cubicBezTo>
                  <a:cubicBezTo>
                    <a:pt x="469" y="109"/>
                    <a:pt x="469" y="109"/>
                    <a:pt x="469" y="109"/>
                  </a:cubicBezTo>
                  <a:cubicBezTo>
                    <a:pt x="553" y="167"/>
                    <a:pt x="553" y="167"/>
                    <a:pt x="553" y="167"/>
                  </a:cubicBezTo>
                  <a:cubicBezTo>
                    <a:pt x="559" y="157"/>
                    <a:pt x="559" y="157"/>
                    <a:pt x="559" y="157"/>
                  </a:cubicBezTo>
                  <a:lnTo>
                    <a:pt x="568" y="18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175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41" name="ลำปาง">
              <a:extLst>
                <a:ext uri="{FF2B5EF4-FFF2-40B4-BE49-F238E27FC236}">
                  <a16:creationId xmlns:a16="http://schemas.microsoft.com/office/drawing/2014/main" id="{85684D6E-E7E1-4158-9D45-514D1EDD848E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0934" y="1393907"/>
              <a:ext cx="448070" cy="837615"/>
            </a:xfrm>
            <a:custGeom>
              <a:avLst/>
              <a:gdLst>
                <a:gd name="T0" fmla="*/ 1074 w 1092"/>
                <a:gd name="T1" fmla="*/ 631 h 2049"/>
                <a:gd name="T2" fmla="*/ 1074 w 1092"/>
                <a:gd name="T3" fmla="*/ 719 h 2049"/>
                <a:gd name="T4" fmla="*/ 1090 w 1092"/>
                <a:gd name="T5" fmla="*/ 782 h 2049"/>
                <a:gd name="T6" fmla="*/ 1022 w 1092"/>
                <a:gd name="T7" fmla="*/ 871 h 2049"/>
                <a:gd name="T8" fmla="*/ 1001 w 1092"/>
                <a:gd name="T9" fmla="*/ 933 h 2049"/>
                <a:gd name="T10" fmla="*/ 907 w 1092"/>
                <a:gd name="T11" fmla="*/ 1048 h 2049"/>
                <a:gd name="T12" fmla="*/ 814 w 1092"/>
                <a:gd name="T13" fmla="*/ 1116 h 2049"/>
                <a:gd name="T14" fmla="*/ 720 w 1092"/>
                <a:gd name="T15" fmla="*/ 1267 h 2049"/>
                <a:gd name="T16" fmla="*/ 621 w 1092"/>
                <a:gd name="T17" fmla="*/ 1283 h 2049"/>
                <a:gd name="T18" fmla="*/ 532 w 1092"/>
                <a:gd name="T19" fmla="*/ 1392 h 2049"/>
                <a:gd name="T20" fmla="*/ 428 w 1092"/>
                <a:gd name="T21" fmla="*/ 1512 h 2049"/>
                <a:gd name="T22" fmla="*/ 443 w 1092"/>
                <a:gd name="T23" fmla="*/ 1590 h 2049"/>
                <a:gd name="T24" fmla="*/ 516 w 1092"/>
                <a:gd name="T25" fmla="*/ 1568 h 2049"/>
                <a:gd name="T26" fmla="*/ 506 w 1092"/>
                <a:gd name="T27" fmla="*/ 1658 h 2049"/>
                <a:gd name="T28" fmla="*/ 485 w 1092"/>
                <a:gd name="T29" fmla="*/ 1731 h 2049"/>
                <a:gd name="T30" fmla="*/ 469 w 1092"/>
                <a:gd name="T31" fmla="*/ 1809 h 2049"/>
                <a:gd name="T32" fmla="*/ 495 w 1092"/>
                <a:gd name="T33" fmla="*/ 1888 h 2049"/>
                <a:gd name="T34" fmla="*/ 511 w 1092"/>
                <a:gd name="T35" fmla="*/ 1966 h 2049"/>
                <a:gd name="T36" fmla="*/ 454 w 1092"/>
                <a:gd name="T37" fmla="*/ 2049 h 2049"/>
                <a:gd name="T38" fmla="*/ 390 w 1092"/>
                <a:gd name="T39" fmla="*/ 1994 h 2049"/>
                <a:gd name="T40" fmla="*/ 339 w 1092"/>
                <a:gd name="T41" fmla="*/ 1898 h 2049"/>
                <a:gd name="T42" fmla="*/ 302 w 1092"/>
                <a:gd name="T43" fmla="*/ 1867 h 2049"/>
                <a:gd name="T44" fmla="*/ 229 w 1092"/>
                <a:gd name="T45" fmla="*/ 1924 h 2049"/>
                <a:gd name="T46" fmla="*/ 172 w 1092"/>
                <a:gd name="T47" fmla="*/ 1898 h 2049"/>
                <a:gd name="T48" fmla="*/ 47 w 1092"/>
                <a:gd name="T49" fmla="*/ 1804 h 2049"/>
                <a:gd name="T50" fmla="*/ 26 w 1092"/>
                <a:gd name="T51" fmla="*/ 1731 h 2049"/>
                <a:gd name="T52" fmla="*/ 0 w 1092"/>
                <a:gd name="T53" fmla="*/ 1674 h 2049"/>
                <a:gd name="T54" fmla="*/ 89 w 1092"/>
                <a:gd name="T55" fmla="*/ 1643 h 2049"/>
                <a:gd name="T56" fmla="*/ 146 w 1092"/>
                <a:gd name="T57" fmla="*/ 1658 h 2049"/>
                <a:gd name="T58" fmla="*/ 156 w 1092"/>
                <a:gd name="T59" fmla="*/ 1603 h 2049"/>
                <a:gd name="T60" fmla="*/ 214 w 1092"/>
                <a:gd name="T61" fmla="*/ 1528 h 2049"/>
                <a:gd name="T62" fmla="*/ 209 w 1092"/>
                <a:gd name="T63" fmla="*/ 1481 h 2049"/>
                <a:gd name="T64" fmla="*/ 250 w 1092"/>
                <a:gd name="T65" fmla="*/ 1455 h 2049"/>
                <a:gd name="T66" fmla="*/ 229 w 1092"/>
                <a:gd name="T67" fmla="*/ 1392 h 2049"/>
                <a:gd name="T68" fmla="*/ 193 w 1092"/>
                <a:gd name="T69" fmla="*/ 1356 h 2049"/>
                <a:gd name="T70" fmla="*/ 183 w 1092"/>
                <a:gd name="T71" fmla="*/ 1304 h 2049"/>
                <a:gd name="T72" fmla="*/ 151 w 1092"/>
                <a:gd name="T73" fmla="*/ 1137 h 2049"/>
                <a:gd name="T74" fmla="*/ 146 w 1092"/>
                <a:gd name="T75" fmla="*/ 1069 h 2049"/>
                <a:gd name="T76" fmla="*/ 203 w 1092"/>
                <a:gd name="T77" fmla="*/ 1064 h 2049"/>
                <a:gd name="T78" fmla="*/ 240 w 1092"/>
                <a:gd name="T79" fmla="*/ 1017 h 2049"/>
                <a:gd name="T80" fmla="*/ 318 w 1092"/>
                <a:gd name="T81" fmla="*/ 892 h 2049"/>
                <a:gd name="T82" fmla="*/ 376 w 1092"/>
                <a:gd name="T83" fmla="*/ 860 h 2049"/>
                <a:gd name="T84" fmla="*/ 387 w 1092"/>
                <a:gd name="T85" fmla="*/ 814 h 2049"/>
                <a:gd name="T86" fmla="*/ 396 w 1092"/>
                <a:gd name="T87" fmla="*/ 719 h 2049"/>
                <a:gd name="T88" fmla="*/ 396 w 1092"/>
                <a:gd name="T89" fmla="*/ 678 h 2049"/>
                <a:gd name="T90" fmla="*/ 420 w 1092"/>
                <a:gd name="T91" fmla="*/ 556 h 2049"/>
                <a:gd name="T92" fmla="*/ 443 w 1092"/>
                <a:gd name="T93" fmla="*/ 506 h 2049"/>
                <a:gd name="T94" fmla="*/ 459 w 1092"/>
                <a:gd name="T95" fmla="*/ 386 h 2049"/>
                <a:gd name="T96" fmla="*/ 537 w 1092"/>
                <a:gd name="T97" fmla="*/ 307 h 2049"/>
                <a:gd name="T98" fmla="*/ 574 w 1092"/>
                <a:gd name="T99" fmla="*/ 287 h 2049"/>
                <a:gd name="T100" fmla="*/ 574 w 1092"/>
                <a:gd name="T101" fmla="*/ 214 h 2049"/>
                <a:gd name="T102" fmla="*/ 615 w 1092"/>
                <a:gd name="T103" fmla="*/ 78 h 2049"/>
                <a:gd name="T104" fmla="*/ 605 w 1092"/>
                <a:gd name="T105" fmla="*/ 0 h 2049"/>
                <a:gd name="T106" fmla="*/ 657 w 1092"/>
                <a:gd name="T107" fmla="*/ 31 h 2049"/>
                <a:gd name="T108" fmla="*/ 720 w 1092"/>
                <a:gd name="T109" fmla="*/ 104 h 2049"/>
                <a:gd name="T110" fmla="*/ 746 w 1092"/>
                <a:gd name="T111" fmla="*/ 224 h 2049"/>
                <a:gd name="T112" fmla="*/ 788 w 1092"/>
                <a:gd name="T113" fmla="*/ 323 h 2049"/>
                <a:gd name="T114" fmla="*/ 840 w 1092"/>
                <a:gd name="T115" fmla="*/ 380 h 2049"/>
                <a:gd name="T116" fmla="*/ 923 w 1092"/>
                <a:gd name="T117" fmla="*/ 406 h 2049"/>
                <a:gd name="T118" fmla="*/ 1022 w 1092"/>
                <a:gd name="T119" fmla="*/ 485 h 2049"/>
                <a:gd name="T120" fmla="*/ 1043 w 1092"/>
                <a:gd name="T121" fmla="*/ 547 h 2049"/>
                <a:gd name="T122" fmla="*/ 1092 w 1092"/>
                <a:gd name="T123" fmla="*/ 562 h 2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92" h="2049">
                  <a:moveTo>
                    <a:pt x="1090" y="594"/>
                  </a:moveTo>
                  <a:cubicBezTo>
                    <a:pt x="1074" y="631"/>
                    <a:pt x="1074" y="631"/>
                    <a:pt x="1074" y="631"/>
                  </a:cubicBezTo>
                  <a:cubicBezTo>
                    <a:pt x="1090" y="688"/>
                    <a:pt x="1090" y="688"/>
                    <a:pt x="1090" y="688"/>
                  </a:cubicBezTo>
                  <a:cubicBezTo>
                    <a:pt x="1074" y="719"/>
                    <a:pt x="1074" y="719"/>
                    <a:pt x="1074" y="719"/>
                  </a:cubicBezTo>
                  <a:cubicBezTo>
                    <a:pt x="1090" y="746"/>
                    <a:pt x="1090" y="746"/>
                    <a:pt x="1090" y="746"/>
                  </a:cubicBezTo>
                  <a:cubicBezTo>
                    <a:pt x="1090" y="782"/>
                    <a:pt x="1090" y="782"/>
                    <a:pt x="1090" y="782"/>
                  </a:cubicBezTo>
                  <a:cubicBezTo>
                    <a:pt x="1038" y="792"/>
                    <a:pt x="1038" y="792"/>
                    <a:pt x="1038" y="792"/>
                  </a:cubicBezTo>
                  <a:cubicBezTo>
                    <a:pt x="1022" y="871"/>
                    <a:pt x="1022" y="871"/>
                    <a:pt x="1022" y="871"/>
                  </a:cubicBezTo>
                  <a:cubicBezTo>
                    <a:pt x="1001" y="892"/>
                    <a:pt x="1001" y="892"/>
                    <a:pt x="1001" y="892"/>
                  </a:cubicBezTo>
                  <a:cubicBezTo>
                    <a:pt x="1001" y="933"/>
                    <a:pt x="1001" y="933"/>
                    <a:pt x="1001" y="933"/>
                  </a:cubicBezTo>
                  <a:cubicBezTo>
                    <a:pt x="949" y="959"/>
                    <a:pt x="949" y="959"/>
                    <a:pt x="949" y="959"/>
                  </a:cubicBezTo>
                  <a:cubicBezTo>
                    <a:pt x="907" y="1048"/>
                    <a:pt x="907" y="1048"/>
                    <a:pt x="907" y="1048"/>
                  </a:cubicBezTo>
                  <a:cubicBezTo>
                    <a:pt x="876" y="1048"/>
                    <a:pt x="876" y="1048"/>
                    <a:pt x="876" y="1048"/>
                  </a:cubicBezTo>
                  <a:cubicBezTo>
                    <a:pt x="814" y="1116"/>
                    <a:pt x="814" y="1116"/>
                    <a:pt x="814" y="1116"/>
                  </a:cubicBezTo>
                  <a:cubicBezTo>
                    <a:pt x="751" y="1231"/>
                    <a:pt x="751" y="1231"/>
                    <a:pt x="751" y="1231"/>
                  </a:cubicBezTo>
                  <a:cubicBezTo>
                    <a:pt x="720" y="1267"/>
                    <a:pt x="720" y="1267"/>
                    <a:pt x="720" y="1267"/>
                  </a:cubicBezTo>
                  <a:cubicBezTo>
                    <a:pt x="652" y="1262"/>
                    <a:pt x="652" y="1262"/>
                    <a:pt x="652" y="1262"/>
                  </a:cubicBezTo>
                  <a:cubicBezTo>
                    <a:pt x="621" y="1283"/>
                    <a:pt x="621" y="1283"/>
                    <a:pt x="621" y="1283"/>
                  </a:cubicBezTo>
                  <a:cubicBezTo>
                    <a:pt x="626" y="1314"/>
                    <a:pt x="626" y="1314"/>
                    <a:pt x="626" y="1314"/>
                  </a:cubicBezTo>
                  <a:cubicBezTo>
                    <a:pt x="532" y="1392"/>
                    <a:pt x="532" y="1392"/>
                    <a:pt x="532" y="1392"/>
                  </a:cubicBezTo>
                  <a:cubicBezTo>
                    <a:pt x="532" y="1392"/>
                    <a:pt x="527" y="1403"/>
                    <a:pt x="527" y="1408"/>
                  </a:cubicBezTo>
                  <a:cubicBezTo>
                    <a:pt x="527" y="1413"/>
                    <a:pt x="428" y="1512"/>
                    <a:pt x="428" y="1512"/>
                  </a:cubicBezTo>
                  <a:cubicBezTo>
                    <a:pt x="437" y="1560"/>
                    <a:pt x="437" y="1560"/>
                    <a:pt x="437" y="1560"/>
                  </a:cubicBezTo>
                  <a:cubicBezTo>
                    <a:pt x="443" y="1590"/>
                    <a:pt x="443" y="1590"/>
                    <a:pt x="443" y="1590"/>
                  </a:cubicBezTo>
                  <a:cubicBezTo>
                    <a:pt x="501" y="1585"/>
                    <a:pt x="501" y="1585"/>
                    <a:pt x="501" y="1585"/>
                  </a:cubicBezTo>
                  <a:cubicBezTo>
                    <a:pt x="516" y="1568"/>
                    <a:pt x="516" y="1568"/>
                    <a:pt x="516" y="1568"/>
                  </a:cubicBezTo>
                  <a:cubicBezTo>
                    <a:pt x="522" y="1601"/>
                    <a:pt x="522" y="1601"/>
                    <a:pt x="522" y="1601"/>
                  </a:cubicBezTo>
                  <a:cubicBezTo>
                    <a:pt x="522" y="1601"/>
                    <a:pt x="506" y="1653"/>
                    <a:pt x="506" y="1658"/>
                  </a:cubicBezTo>
                  <a:cubicBezTo>
                    <a:pt x="506" y="1690"/>
                    <a:pt x="506" y="1690"/>
                    <a:pt x="506" y="1690"/>
                  </a:cubicBezTo>
                  <a:cubicBezTo>
                    <a:pt x="485" y="1731"/>
                    <a:pt x="485" y="1731"/>
                    <a:pt x="485" y="1731"/>
                  </a:cubicBezTo>
                  <a:cubicBezTo>
                    <a:pt x="490" y="1757"/>
                    <a:pt x="490" y="1757"/>
                    <a:pt x="490" y="1757"/>
                  </a:cubicBezTo>
                  <a:cubicBezTo>
                    <a:pt x="469" y="1809"/>
                    <a:pt x="469" y="1809"/>
                    <a:pt x="469" y="1809"/>
                  </a:cubicBezTo>
                  <a:cubicBezTo>
                    <a:pt x="490" y="1841"/>
                    <a:pt x="490" y="1841"/>
                    <a:pt x="490" y="1841"/>
                  </a:cubicBezTo>
                  <a:cubicBezTo>
                    <a:pt x="495" y="1888"/>
                    <a:pt x="495" y="1888"/>
                    <a:pt x="495" y="1888"/>
                  </a:cubicBezTo>
                  <a:cubicBezTo>
                    <a:pt x="495" y="1888"/>
                    <a:pt x="516" y="1903"/>
                    <a:pt x="522" y="1909"/>
                  </a:cubicBezTo>
                  <a:cubicBezTo>
                    <a:pt x="527" y="1914"/>
                    <a:pt x="511" y="1966"/>
                    <a:pt x="511" y="1966"/>
                  </a:cubicBezTo>
                  <a:cubicBezTo>
                    <a:pt x="506" y="1997"/>
                    <a:pt x="506" y="1997"/>
                    <a:pt x="506" y="1997"/>
                  </a:cubicBezTo>
                  <a:cubicBezTo>
                    <a:pt x="454" y="2049"/>
                    <a:pt x="454" y="2049"/>
                    <a:pt x="454" y="2049"/>
                  </a:cubicBezTo>
                  <a:cubicBezTo>
                    <a:pt x="396" y="1997"/>
                    <a:pt x="396" y="1997"/>
                    <a:pt x="396" y="1997"/>
                  </a:cubicBezTo>
                  <a:cubicBezTo>
                    <a:pt x="390" y="1994"/>
                    <a:pt x="390" y="1994"/>
                    <a:pt x="390" y="1994"/>
                  </a:cubicBezTo>
                  <a:cubicBezTo>
                    <a:pt x="360" y="1982"/>
                    <a:pt x="360" y="1982"/>
                    <a:pt x="360" y="1982"/>
                  </a:cubicBezTo>
                  <a:cubicBezTo>
                    <a:pt x="339" y="1898"/>
                    <a:pt x="339" y="1898"/>
                    <a:pt x="339" y="1898"/>
                  </a:cubicBezTo>
                  <a:cubicBezTo>
                    <a:pt x="339" y="1867"/>
                    <a:pt x="339" y="1867"/>
                    <a:pt x="339" y="1867"/>
                  </a:cubicBezTo>
                  <a:cubicBezTo>
                    <a:pt x="302" y="1867"/>
                    <a:pt x="302" y="1867"/>
                    <a:pt x="302" y="1867"/>
                  </a:cubicBezTo>
                  <a:cubicBezTo>
                    <a:pt x="266" y="1924"/>
                    <a:pt x="266" y="1924"/>
                    <a:pt x="266" y="1924"/>
                  </a:cubicBezTo>
                  <a:cubicBezTo>
                    <a:pt x="229" y="1924"/>
                    <a:pt x="229" y="1924"/>
                    <a:pt x="229" y="1924"/>
                  </a:cubicBezTo>
                  <a:cubicBezTo>
                    <a:pt x="209" y="1898"/>
                    <a:pt x="209" y="1898"/>
                    <a:pt x="209" y="1898"/>
                  </a:cubicBezTo>
                  <a:cubicBezTo>
                    <a:pt x="172" y="1898"/>
                    <a:pt x="172" y="1898"/>
                    <a:pt x="172" y="1898"/>
                  </a:cubicBezTo>
                  <a:cubicBezTo>
                    <a:pt x="83" y="1804"/>
                    <a:pt x="83" y="1804"/>
                    <a:pt x="83" y="1804"/>
                  </a:cubicBezTo>
                  <a:cubicBezTo>
                    <a:pt x="47" y="1804"/>
                    <a:pt x="47" y="1804"/>
                    <a:pt x="47" y="1804"/>
                  </a:cubicBezTo>
                  <a:cubicBezTo>
                    <a:pt x="32" y="1751"/>
                    <a:pt x="32" y="1751"/>
                    <a:pt x="32" y="1751"/>
                  </a:cubicBezTo>
                  <a:cubicBezTo>
                    <a:pt x="26" y="1731"/>
                    <a:pt x="26" y="1731"/>
                    <a:pt x="26" y="1731"/>
                  </a:cubicBezTo>
                  <a:cubicBezTo>
                    <a:pt x="26" y="1700"/>
                    <a:pt x="26" y="1700"/>
                    <a:pt x="26" y="1700"/>
                  </a:cubicBezTo>
                  <a:cubicBezTo>
                    <a:pt x="0" y="1674"/>
                    <a:pt x="0" y="1674"/>
                    <a:pt x="0" y="1674"/>
                  </a:cubicBezTo>
                  <a:cubicBezTo>
                    <a:pt x="16" y="1637"/>
                    <a:pt x="16" y="1637"/>
                    <a:pt x="16" y="1637"/>
                  </a:cubicBezTo>
                  <a:cubicBezTo>
                    <a:pt x="89" y="1643"/>
                    <a:pt x="89" y="1643"/>
                    <a:pt x="89" y="1643"/>
                  </a:cubicBezTo>
                  <a:cubicBezTo>
                    <a:pt x="125" y="1674"/>
                    <a:pt x="125" y="1674"/>
                    <a:pt x="125" y="1674"/>
                  </a:cubicBezTo>
                  <a:cubicBezTo>
                    <a:pt x="146" y="1658"/>
                    <a:pt x="146" y="1658"/>
                    <a:pt x="146" y="1658"/>
                  </a:cubicBezTo>
                  <a:cubicBezTo>
                    <a:pt x="151" y="1611"/>
                    <a:pt x="151" y="1611"/>
                    <a:pt x="151" y="1611"/>
                  </a:cubicBezTo>
                  <a:cubicBezTo>
                    <a:pt x="156" y="1603"/>
                    <a:pt x="156" y="1603"/>
                    <a:pt x="156" y="1603"/>
                  </a:cubicBezTo>
                  <a:cubicBezTo>
                    <a:pt x="188" y="1549"/>
                    <a:pt x="188" y="1549"/>
                    <a:pt x="188" y="1549"/>
                  </a:cubicBezTo>
                  <a:cubicBezTo>
                    <a:pt x="214" y="1528"/>
                    <a:pt x="214" y="1528"/>
                    <a:pt x="214" y="1528"/>
                  </a:cubicBezTo>
                  <a:cubicBezTo>
                    <a:pt x="203" y="1502"/>
                    <a:pt x="203" y="1502"/>
                    <a:pt x="203" y="1502"/>
                  </a:cubicBezTo>
                  <a:cubicBezTo>
                    <a:pt x="209" y="1481"/>
                    <a:pt x="209" y="1481"/>
                    <a:pt x="209" y="1481"/>
                  </a:cubicBezTo>
                  <a:cubicBezTo>
                    <a:pt x="250" y="1481"/>
                    <a:pt x="250" y="1481"/>
                    <a:pt x="250" y="1481"/>
                  </a:cubicBezTo>
                  <a:cubicBezTo>
                    <a:pt x="250" y="1455"/>
                    <a:pt x="250" y="1455"/>
                    <a:pt x="250" y="1455"/>
                  </a:cubicBezTo>
                  <a:cubicBezTo>
                    <a:pt x="261" y="1434"/>
                    <a:pt x="261" y="1434"/>
                    <a:pt x="261" y="1434"/>
                  </a:cubicBezTo>
                  <a:cubicBezTo>
                    <a:pt x="229" y="1392"/>
                    <a:pt x="229" y="1392"/>
                    <a:pt x="229" y="1392"/>
                  </a:cubicBezTo>
                  <a:cubicBezTo>
                    <a:pt x="198" y="1392"/>
                    <a:pt x="198" y="1392"/>
                    <a:pt x="198" y="1392"/>
                  </a:cubicBezTo>
                  <a:cubicBezTo>
                    <a:pt x="193" y="1356"/>
                    <a:pt x="193" y="1356"/>
                    <a:pt x="193" y="1356"/>
                  </a:cubicBezTo>
                  <a:cubicBezTo>
                    <a:pt x="172" y="1340"/>
                    <a:pt x="172" y="1340"/>
                    <a:pt x="172" y="1340"/>
                  </a:cubicBezTo>
                  <a:cubicBezTo>
                    <a:pt x="183" y="1304"/>
                    <a:pt x="183" y="1304"/>
                    <a:pt x="183" y="1304"/>
                  </a:cubicBezTo>
                  <a:cubicBezTo>
                    <a:pt x="183" y="1304"/>
                    <a:pt x="172" y="1257"/>
                    <a:pt x="167" y="1251"/>
                  </a:cubicBezTo>
                  <a:cubicBezTo>
                    <a:pt x="162" y="1246"/>
                    <a:pt x="151" y="1137"/>
                    <a:pt x="151" y="1137"/>
                  </a:cubicBezTo>
                  <a:cubicBezTo>
                    <a:pt x="115" y="1085"/>
                    <a:pt x="115" y="1085"/>
                    <a:pt x="115" y="1085"/>
                  </a:cubicBezTo>
                  <a:cubicBezTo>
                    <a:pt x="146" y="1069"/>
                    <a:pt x="146" y="1069"/>
                    <a:pt x="146" y="1069"/>
                  </a:cubicBezTo>
                  <a:cubicBezTo>
                    <a:pt x="172" y="1053"/>
                    <a:pt x="172" y="1053"/>
                    <a:pt x="172" y="1053"/>
                  </a:cubicBezTo>
                  <a:cubicBezTo>
                    <a:pt x="203" y="1064"/>
                    <a:pt x="203" y="1064"/>
                    <a:pt x="203" y="1064"/>
                  </a:cubicBezTo>
                  <a:cubicBezTo>
                    <a:pt x="209" y="1038"/>
                    <a:pt x="209" y="1038"/>
                    <a:pt x="209" y="1038"/>
                  </a:cubicBezTo>
                  <a:cubicBezTo>
                    <a:pt x="240" y="1017"/>
                    <a:pt x="240" y="1017"/>
                    <a:pt x="240" y="1017"/>
                  </a:cubicBezTo>
                  <a:cubicBezTo>
                    <a:pt x="245" y="980"/>
                    <a:pt x="245" y="980"/>
                    <a:pt x="245" y="980"/>
                  </a:cubicBezTo>
                  <a:cubicBezTo>
                    <a:pt x="318" y="892"/>
                    <a:pt x="318" y="892"/>
                    <a:pt x="318" y="892"/>
                  </a:cubicBezTo>
                  <a:cubicBezTo>
                    <a:pt x="329" y="850"/>
                    <a:pt x="329" y="850"/>
                    <a:pt x="329" y="850"/>
                  </a:cubicBezTo>
                  <a:cubicBezTo>
                    <a:pt x="376" y="860"/>
                    <a:pt x="376" y="860"/>
                    <a:pt x="376" y="860"/>
                  </a:cubicBezTo>
                  <a:cubicBezTo>
                    <a:pt x="396" y="845"/>
                    <a:pt x="396" y="845"/>
                    <a:pt x="396" y="845"/>
                  </a:cubicBezTo>
                  <a:cubicBezTo>
                    <a:pt x="387" y="814"/>
                    <a:pt x="387" y="814"/>
                    <a:pt x="387" y="814"/>
                  </a:cubicBezTo>
                  <a:cubicBezTo>
                    <a:pt x="422" y="761"/>
                    <a:pt x="422" y="761"/>
                    <a:pt x="422" y="761"/>
                  </a:cubicBezTo>
                  <a:cubicBezTo>
                    <a:pt x="396" y="719"/>
                    <a:pt x="396" y="719"/>
                    <a:pt x="396" y="719"/>
                  </a:cubicBezTo>
                  <a:cubicBezTo>
                    <a:pt x="407" y="699"/>
                    <a:pt x="407" y="699"/>
                    <a:pt x="407" y="699"/>
                  </a:cubicBezTo>
                  <a:cubicBezTo>
                    <a:pt x="396" y="678"/>
                    <a:pt x="396" y="678"/>
                    <a:pt x="396" y="678"/>
                  </a:cubicBezTo>
                  <a:cubicBezTo>
                    <a:pt x="428" y="615"/>
                    <a:pt x="428" y="615"/>
                    <a:pt x="428" y="615"/>
                  </a:cubicBezTo>
                  <a:cubicBezTo>
                    <a:pt x="420" y="556"/>
                    <a:pt x="420" y="556"/>
                    <a:pt x="420" y="556"/>
                  </a:cubicBezTo>
                  <a:cubicBezTo>
                    <a:pt x="417" y="532"/>
                    <a:pt x="417" y="532"/>
                    <a:pt x="417" y="532"/>
                  </a:cubicBezTo>
                  <a:cubicBezTo>
                    <a:pt x="443" y="506"/>
                    <a:pt x="443" y="506"/>
                    <a:pt x="443" y="506"/>
                  </a:cubicBezTo>
                  <a:cubicBezTo>
                    <a:pt x="433" y="412"/>
                    <a:pt x="433" y="412"/>
                    <a:pt x="433" y="412"/>
                  </a:cubicBezTo>
                  <a:cubicBezTo>
                    <a:pt x="459" y="386"/>
                    <a:pt x="459" y="386"/>
                    <a:pt x="459" y="386"/>
                  </a:cubicBezTo>
                  <a:cubicBezTo>
                    <a:pt x="495" y="375"/>
                    <a:pt x="495" y="375"/>
                    <a:pt x="495" y="375"/>
                  </a:cubicBezTo>
                  <a:cubicBezTo>
                    <a:pt x="537" y="307"/>
                    <a:pt x="537" y="307"/>
                    <a:pt x="537" y="307"/>
                  </a:cubicBezTo>
                  <a:cubicBezTo>
                    <a:pt x="568" y="307"/>
                    <a:pt x="568" y="307"/>
                    <a:pt x="568" y="307"/>
                  </a:cubicBezTo>
                  <a:cubicBezTo>
                    <a:pt x="574" y="287"/>
                    <a:pt x="574" y="287"/>
                    <a:pt x="574" y="287"/>
                  </a:cubicBezTo>
                  <a:cubicBezTo>
                    <a:pt x="595" y="260"/>
                    <a:pt x="595" y="260"/>
                    <a:pt x="595" y="260"/>
                  </a:cubicBezTo>
                  <a:cubicBezTo>
                    <a:pt x="574" y="214"/>
                    <a:pt x="574" y="214"/>
                    <a:pt x="574" y="214"/>
                  </a:cubicBezTo>
                  <a:cubicBezTo>
                    <a:pt x="584" y="161"/>
                    <a:pt x="584" y="161"/>
                    <a:pt x="584" y="161"/>
                  </a:cubicBezTo>
                  <a:cubicBezTo>
                    <a:pt x="584" y="161"/>
                    <a:pt x="615" y="88"/>
                    <a:pt x="615" y="78"/>
                  </a:cubicBezTo>
                  <a:cubicBezTo>
                    <a:pt x="615" y="67"/>
                    <a:pt x="605" y="31"/>
                    <a:pt x="605" y="31"/>
                  </a:cubicBezTo>
                  <a:cubicBezTo>
                    <a:pt x="605" y="0"/>
                    <a:pt x="605" y="0"/>
                    <a:pt x="605" y="0"/>
                  </a:cubicBezTo>
                  <a:cubicBezTo>
                    <a:pt x="631" y="10"/>
                    <a:pt x="631" y="10"/>
                    <a:pt x="631" y="10"/>
                  </a:cubicBezTo>
                  <a:cubicBezTo>
                    <a:pt x="657" y="31"/>
                    <a:pt x="657" y="31"/>
                    <a:pt x="657" y="31"/>
                  </a:cubicBezTo>
                  <a:cubicBezTo>
                    <a:pt x="713" y="31"/>
                    <a:pt x="713" y="31"/>
                    <a:pt x="713" y="31"/>
                  </a:cubicBezTo>
                  <a:cubicBezTo>
                    <a:pt x="720" y="104"/>
                    <a:pt x="720" y="104"/>
                    <a:pt x="720" y="104"/>
                  </a:cubicBezTo>
                  <a:cubicBezTo>
                    <a:pt x="720" y="140"/>
                    <a:pt x="720" y="140"/>
                    <a:pt x="720" y="140"/>
                  </a:cubicBezTo>
                  <a:cubicBezTo>
                    <a:pt x="746" y="224"/>
                    <a:pt x="746" y="224"/>
                    <a:pt x="746" y="224"/>
                  </a:cubicBezTo>
                  <a:cubicBezTo>
                    <a:pt x="772" y="250"/>
                    <a:pt x="772" y="250"/>
                    <a:pt x="772" y="250"/>
                  </a:cubicBezTo>
                  <a:cubicBezTo>
                    <a:pt x="788" y="323"/>
                    <a:pt x="788" y="323"/>
                    <a:pt x="788" y="323"/>
                  </a:cubicBezTo>
                  <a:cubicBezTo>
                    <a:pt x="824" y="328"/>
                    <a:pt x="824" y="328"/>
                    <a:pt x="824" y="328"/>
                  </a:cubicBezTo>
                  <a:cubicBezTo>
                    <a:pt x="840" y="380"/>
                    <a:pt x="840" y="380"/>
                    <a:pt x="840" y="380"/>
                  </a:cubicBezTo>
                  <a:cubicBezTo>
                    <a:pt x="887" y="386"/>
                    <a:pt x="887" y="386"/>
                    <a:pt x="887" y="386"/>
                  </a:cubicBezTo>
                  <a:cubicBezTo>
                    <a:pt x="923" y="406"/>
                    <a:pt x="923" y="406"/>
                    <a:pt x="923" y="406"/>
                  </a:cubicBezTo>
                  <a:cubicBezTo>
                    <a:pt x="991" y="480"/>
                    <a:pt x="991" y="480"/>
                    <a:pt x="991" y="480"/>
                  </a:cubicBezTo>
                  <a:cubicBezTo>
                    <a:pt x="1022" y="485"/>
                    <a:pt x="1022" y="485"/>
                    <a:pt x="1022" y="485"/>
                  </a:cubicBezTo>
                  <a:cubicBezTo>
                    <a:pt x="1043" y="516"/>
                    <a:pt x="1043" y="516"/>
                    <a:pt x="1043" y="516"/>
                  </a:cubicBezTo>
                  <a:cubicBezTo>
                    <a:pt x="1043" y="547"/>
                    <a:pt x="1043" y="547"/>
                    <a:pt x="1043" y="547"/>
                  </a:cubicBezTo>
                  <a:cubicBezTo>
                    <a:pt x="1085" y="568"/>
                    <a:pt x="1085" y="568"/>
                    <a:pt x="1085" y="568"/>
                  </a:cubicBezTo>
                  <a:cubicBezTo>
                    <a:pt x="1092" y="562"/>
                    <a:pt x="1092" y="562"/>
                    <a:pt x="1092" y="562"/>
                  </a:cubicBezTo>
                  <a:lnTo>
                    <a:pt x="1090" y="59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34" name="แม่ฮ่องสอน">
              <a:extLst>
                <a:ext uri="{FF2B5EF4-FFF2-40B4-BE49-F238E27FC236}">
                  <a16:creationId xmlns:a16="http://schemas.microsoft.com/office/drawing/2014/main" id="{1A57695C-0F00-4C1B-9F37-6D79236CC8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4963" y="1242112"/>
              <a:ext cx="473674" cy="826642"/>
            </a:xfrm>
            <a:custGeom>
              <a:avLst/>
              <a:gdLst>
                <a:gd name="T0" fmla="*/ 977 w 1155"/>
                <a:gd name="T1" fmla="*/ 717 h 2023"/>
                <a:gd name="T2" fmla="*/ 878 w 1155"/>
                <a:gd name="T3" fmla="*/ 607 h 2023"/>
                <a:gd name="T4" fmla="*/ 743 w 1155"/>
                <a:gd name="T5" fmla="*/ 722 h 2023"/>
                <a:gd name="T6" fmla="*/ 654 w 1155"/>
                <a:gd name="T7" fmla="*/ 899 h 2023"/>
                <a:gd name="T8" fmla="*/ 654 w 1155"/>
                <a:gd name="T9" fmla="*/ 1004 h 2023"/>
                <a:gd name="T10" fmla="*/ 716 w 1155"/>
                <a:gd name="T11" fmla="*/ 1098 h 2023"/>
                <a:gd name="T12" fmla="*/ 722 w 1155"/>
                <a:gd name="T13" fmla="*/ 1207 h 2023"/>
                <a:gd name="T14" fmla="*/ 685 w 1155"/>
                <a:gd name="T15" fmla="*/ 1306 h 2023"/>
                <a:gd name="T16" fmla="*/ 763 w 1155"/>
                <a:gd name="T17" fmla="*/ 1411 h 2023"/>
                <a:gd name="T18" fmla="*/ 706 w 1155"/>
                <a:gd name="T19" fmla="*/ 1473 h 2023"/>
                <a:gd name="T20" fmla="*/ 722 w 1155"/>
                <a:gd name="T21" fmla="*/ 1567 h 2023"/>
                <a:gd name="T22" fmla="*/ 784 w 1155"/>
                <a:gd name="T23" fmla="*/ 1604 h 2023"/>
                <a:gd name="T24" fmla="*/ 789 w 1155"/>
                <a:gd name="T25" fmla="*/ 1697 h 2023"/>
                <a:gd name="T26" fmla="*/ 654 w 1155"/>
                <a:gd name="T27" fmla="*/ 1718 h 2023"/>
                <a:gd name="T28" fmla="*/ 586 w 1155"/>
                <a:gd name="T29" fmla="*/ 1781 h 2023"/>
                <a:gd name="T30" fmla="*/ 670 w 1155"/>
                <a:gd name="T31" fmla="*/ 1875 h 2023"/>
                <a:gd name="T32" fmla="*/ 658 w 1155"/>
                <a:gd name="T33" fmla="*/ 2023 h 2023"/>
                <a:gd name="T34" fmla="*/ 550 w 1155"/>
                <a:gd name="T35" fmla="*/ 1817 h 2023"/>
                <a:gd name="T36" fmla="*/ 471 w 1155"/>
                <a:gd name="T37" fmla="*/ 1880 h 2023"/>
                <a:gd name="T38" fmla="*/ 356 w 1155"/>
                <a:gd name="T39" fmla="*/ 1892 h 2023"/>
                <a:gd name="T40" fmla="*/ 284 w 1155"/>
                <a:gd name="T41" fmla="*/ 1792 h 2023"/>
                <a:gd name="T42" fmla="*/ 316 w 1155"/>
                <a:gd name="T43" fmla="*/ 1628 h 2023"/>
                <a:gd name="T44" fmla="*/ 232 w 1155"/>
                <a:gd name="T45" fmla="*/ 1468 h 2023"/>
                <a:gd name="T46" fmla="*/ 192 w 1155"/>
                <a:gd name="T47" fmla="*/ 1376 h 2023"/>
                <a:gd name="T48" fmla="*/ 140 w 1155"/>
                <a:gd name="T49" fmla="*/ 1440 h 2023"/>
                <a:gd name="T50" fmla="*/ 0 w 1155"/>
                <a:gd name="T51" fmla="*/ 1184 h 2023"/>
                <a:gd name="T52" fmla="*/ 32 w 1155"/>
                <a:gd name="T53" fmla="*/ 1160 h 2023"/>
                <a:gd name="T54" fmla="*/ 84 w 1155"/>
                <a:gd name="T55" fmla="*/ 1220 h 2023"/>
                <a:gd name="T56" fmla="*/ 140 w 1155"/>
                <a:gd name="T57" fmla="*/ 1216 h 2023"/>
                <a:gd name="T58" fmla="*/ 176 w 1155"/>
                <a:gd name="T59" fmla="*/ 1196 h 2023"/>
                <a:gd name="T60" fmla="*/ 264 w 1155"/>
                <a:gd name="T61" fmla="*/ 1160 h 2023"/>
                <a:gd name="T62" fmla="*/ 380 w 1155"/>
                <a:gd name="T63" fmla="*/ 1036 h 2023"/>
                <a:gd name="T64" fmla="*/ 280 w 1155"/>
                <a:gd name="T65" fmla="*/ 816 h 2023"/>
                <a:gd name="T66" fmla="*/ 372 w 1155"/>
                <a:gd name="T67" fmla="*/ 708 h 2023"/>
                <a:gd name="T68" fmla="*/ 440 w 1155"/>
                <a:gd name="T69" fmla="*/ 544 h 2023"/>
                <a:gd name="T70" fmla="*/ 392 w 1155"/>
                <a:gd name="T71" fmla="*/ 384 h 2023"/>
                <a:gd name="T72" fmla="*/ 452 w 1155"/>
                <a:gd name="T73" fmla="*/ 232 h 2023"/>
                <a:gd name="T74" fmla="*/ 560 w 1155"/>
                <a:gd name="T75" fmla="*/ 156 h 2023"/>
                <a:gd name="T76" fmla="*/ 608 w 1155"/>
                <a:gd name="T77" fmla="*/ 4 h 2023"/>
                <a:gd name="T78" fmla="*/ 700 w 1155"/>
                <a:gd name="T79" fmla="*/ 20 h 2023"/>
                <a:gd name="T80" fmla="*/ 792 w 1155"/>
                <a:gd name="T81" fmla="*/ 124 h 2023"/>
                <a:gd name="T82" fmla="*/ 987 w 1155"/>
                <a:gd name="T83" fmla="*/ 103 h 2023"/>
                <a:gd name="T84" fmla="*/ 1050 w 1155"/>
                <a:gd name="T85" fmla="*/ 164 h 2023"/>
                <a:gd name="T86" fmla="*/ 1087 w 1155"/>
                <a:gd name="T87" fmla="*/ 248 h 2023"/>
                <a:gd name="T88" fmla="*/ 1108 w 1155"/>
                <a:gd name="T89" fmla="*/ 367 h 2023"/>
                <a:gd name="T90" fmla="*/ 1082 w 1155"/>
                <a:gd name="T91" fmla="*/ 566 h 20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55" h="2023">
                  <a:moveTo>
                    <a:pt x="1155" y="675"/>
                  </a:moveTo>
                  <a:cubicBezTo>
                    <a:pt x="1155" y="675"/>
                    <a:pt x="1071" y="733"/>
                    <a:pt x="1066" y="733"/>
                  </a:cubicBezTo>
                  <a:cubicBezTo>
                    <a:pt x="1061" y="733"/>
                    <a:pt x="977" y="717"/>
                    <a:pt x="977" y="717"/>
                  </a:cubicBezTo>
                  <a:cubicBezTo>
                    <a:pt x="946" y="727"/>
                    <a:pt x="946" y="727"/>
                    <a:pt x="946" y="727"/>
                  </a:cubicBezTo>
                  <a:cubicBezTo>
                    <a:pt x="889" y="665"/>
                    <a:pt x="889" y="665"/>
                    <a:pt x="889" y="665"/>
                  </a:cubicBezTo>
                  <a:cubicBezTo>
                    <a:pt x="878" y="607"/>
                    <a:pt x="878" y="607"/>
                    <a:pt x="878" y="607"/>
                  </a:cubicBezTo>
                  <a:cubicBezTo>
                    <a:pt x="800" y="602"/>
                    <a:pt x="800" y="602"/>
                    <a:pt x="800" y="602"/>
                  </a:cubicBezTo>
                  <a:cubicBezTo>
                    <a:pt x="800" y="649"/>
                    <a:pt x="800" y="649"/>
                    <a:pt x="800" y="649"/>
                  </a:cubicBezTo>
                  <a:cubicBezTo>
                    <a:pt x="800" y="660"/>
                    <a:pt x="743" y="722"/>
                    <a:pt x="743" y="722"/>
                  </a:cubicBezTo>
                  <a:cubicBezTo>
                    <a:pt x="743" y="722"/>
                    <a:pt x="732" y="837"/>
                    <a:pt x="722" y="837"/>
                  </a:cubicBezTo>
                  <a:cubicBezTo>
                    <a:pt x="711" y="837"/>
                    <a:pt x="685" y="847"/>
                    <a:pt x="685" y="847"/>
                  </a:cubicBezTo>
                  <a:cubicBezTo>
                    <a:pt x="654" y="899"/>
                    <a:pt x="654" y="899"/>
                    <a:pt x="654" y="899"/>
                  </a:cubicBezTo>
                  <a:cubicBezTo>
                    <a:pt x="659" y="952"/>
                    <a:pt x="659" y="952"/>
                    <a:pt x="659" y="952"/>
                  </a:cubicBezTo>
                  <a:cubicBezTo>
                    <a:pt x="685" y="972"/>
                    <a:pt x="685" y="972"/>
                    <a:pt x="685" y="972"/>
                  </a:cubicBezTo>
                  <a:cubicBezTo>
                    <a:pt x="654" y="1004"/>
                    <a:pt x="654" y="1004"/>
                    <a:pt x="654" y="1004"/>
                  </a:cubicBezTo>
                  <a:cubicBezTo>
                    <a:pt x="680" y="1061"/>
                    <a:pt x="680" y="1061"/>
                    <a:pt x="680" y="1061"/>
                  </a:cubicBezTo>
                  <a:cubicBezTo>
                    <a:pt x="675" y="1098"/>
                    <a:pt x="675" y="1098"/>
                    <a:pt x="675" y="1098"/>
                  </a:cubicBezTo>
                  <a:cubicBezTo>
                    <a:pt x="716" y="1098"/>
                    <a:pt x="716" y="1098"/>
                    <a:pt x="716" y="1098"/>
                  </a:cubicBezTo>
                  <a:cubicBezTo>
                    <a:pt x="779" y="1134"/>
                    <a:pt x="779" y="1134"/>
                    <a:pt x="779" y="1134"/>
                  </a:cubicBezTo>
                  <a:cubicBezTo>
                    <a:pt x="779" y="1176"/>
                    <a:pt x="779" y="1176"/>
                    <a:pt x="779" y="1176"/>
                  </a:cubicBezTo>
                  <a:cubicBezTo>
                    <a:pt x="722" y="1207"/>
                    <a:pt x="722" y="1207"/>
                    <a:pt x="722" y="1207"/>
                  </a:cubicBezTo>
                  <a:cubicBezTo>
                    <a:pt x="690" y="1212"/>
                    <a:pt x="690" y="1212"/>
                    <a:pt x="690" y="1212"/>
                  </a:cubicBezTo>
                  <a:cubicBezTo>
                    <a:pt x="643" y="1291"/>
                    <a:pt x="643" y="1291"/>
                    <a:pt x="643" y="1291"/>
                  </a:cubicBezTo>
                  <a:cubicBezTo>
                    <a:pt x="685" y="1306"/>
                    <a:pt x="685" y="1306"/>
                    <a:pt x="685" y="1306"/>
                  </a:cubicBezTo>
                  <a:cubicBezTo>
                    <a:pt x="690" y="1332"/>
                    <a:pt x="690" y="1332"/>
                    <a:pt x="690" y="1332"/>
                  </a:cubicBezTo>
                  <a:cubicBezTo>
                    <a:pt x="753" y="1379"/>
                    <a:pt x="753" y="1379"/>
                    <a:pt x="753" y="1379"/>
                  </a:cubicBezTo>
                  <a:cubicBezTo>
                    <a:pt x="763" y="1411"/>
                    <a:pt x="763" y="1411"/>
                    <a:pt x="763" y="1411"/>
                  </a:cubicBezTo>
                  <a:cubicBezTo>
                    <a:pt x="737" y="1421"/>
                    <a:pt x="737" y="1421"/>
                    <a:pt x="737" y="1421"/>
                  </a:cubicBezTo>
                  <a:cubicBezTo>
                    <a:pt x="706" y="1421"/>
                    <a:pt x="706" y="1421"/>
                    <a:pt x="706" y="1421"/>
                  </a:cubicBezTo>
                  <a:cubicBezTo>
                    <a:pt x="706" y="1473"/>
                    <a:pt x="706" y="1473"/>
                    <a:pt x="706" y="1473"/>
                  </a:cubicBezTo>
                  <a:cubicBezTo>
                    <a:pt x="732" y="1504"/>
                    <a:pt x="732" y="1504"/>
                    <a:pt x="732" y="1504"/>
                  </a:cubicBezTo>
                  <a:cubicBezTo>
                    <a:pt x="716" y="1531"/>
                    <a:pt x="716" y="1531"/>
                    <a:pt x="716" y="1531"/>
                  </a:cubicBezTo>
                  <a:cubicBezTo>
                    <a:pt x="722" y="1567"/>
                    <a:pt x="722" y="1567"/>
                    <a:pt x="722" y="1567"/>
                  </a:cubicBezTo>
                  <a:cubicBezTo>
                    <a:pt x="748" y="1583"/>
                    <a:pt x="748" y="1583"/>
                    <a:pt x="748" y="1583"/>
                  </a:cubicBezTo>
                  <a:cubicBezTo>
                    <a:pt x="758" y="1609"/>
                    <a:pt x="758" y="1609"/>
                    <a:pt x="758" y="1609"/>
                  </a:cubicBezTo>
                  <a:cubicBezTo>
                    <a:pt x="784" y="1604"/>
                    <a:pt x="784" y="1604"/>
                    <a:pt x="784" y="1604"/>
                  </a:cubicBezTo>
                  <a:cubicBezTo>
                    <a:pt x="836" y="1614"/>
                    <a:pt x="836" y="1614"/>
                    <a:pt x="836" y="1614"/>
                  </a:cubicBezTo>
                  <a:cubicBezTo>
                    <a:pt x="800" y="1666"/>
                    <a:pt x="800" y="1666"/>
                    <a:pt x="800" y="1666"/>
                  </a:cubicBezTo>
                  <a:cubicBezTo>
                    <a:pt x="789" y="1697"/>
                    <a:pt x="789" y="1697"/>
                    <a:pt x="789" y="1697"/>
                  </a:cubicBezTo>
                  <a:cubicBezTo>
                    <a:pt x="743" y="1703"/>
                    <a:pt x="743" y="1703"/>
                    <a:pt x="743" y="1703"/>
                  </a:cubicBezTo>
                  <a:cubicBezTo>
                    <a:pt x="706" y="1744"/>
                    <a:pt x="706" y="1744"/>
                    <a:pt x="706" y="1744"/>
                  </a:cubicBezTo>
                  <a:cubicBezTo>
                    <a:pt x="654" y="1718"/>
                    <a:pt x="654" y="1718"/>
                    <a:pt x="654" y="1718"/>
                  </a:cubicBezTo>
                  <a:cubicBezTo>
                    <a:pt x="654" y="1718"/>
                    <a:pt x="623" y="1732"/>
                    <a:pt x="607" y="1742"/>
                  </a:cubicBezTo>
                  <a:cubicBezTo>
                    <a:pt x="601" y="1745"/>
                    <a:pt x="597" y="1748"/>
                    <a:pt x="597" y="1750"/>
                  </a:cubicBezTo>
                  <a:cubicBezTo>
                    <a:pt x="597" y="1755"/>
                    <a:pt x="586" y="1781"/>
                    <a:pt x="586" y="1781"/>
                  </a:cubicBezTo>
                  <a:cubicBezTo>
                    <a:pt x="638" y="1823"/>
                    <a:pt x="638" y="1823"/>
                    <a:pt x="638" y="1823"/>
                  </a:cubicBezTo>
                  <a:cubicBezTo>
                    <a:pt x="649" y="1854"/>
                    <a:pt x="649" y="1854"/>
                    <a:pt x="649" y="1854"/>
                  </a:cubicBezTo>
                  <a:cubicBezTo>
                    <a:pt x="670" y="1875"/>
                    <a:pt x="670" y="1875"/>
                    <a:pt x="670" y="1875"/>
                  </a:cubicBezTo>
                  <a:cubicBezTo>
                    <a:pt x="706" y="1896"/>
                    <a:pt x="706" y="1896"/>
                    <a:pt x="706" y="1896"/>
                  </a:cubicBezTo>
                  <a:cubicBezTo>
                    <a:pt x="711" y="1979"/>
                    <a:pt x="711" y="1979"/>
                    <a:pt x="711" y="1979"/>
                  </a:cubicBezTo>
                  <a:cubicBezTo>
                    <a:pt x="658" y="2023"/>
                    <a:pt x="658" y="2023"/>
                    <a:pt x="658" y="2023"/>
                  </a:cubicBezTo>
                  <a:cubicBezTo>
                    <a:pt x="637" y="2007"/>
                    <a:pt x="607" y="1983"/>
                    <a:pt x="607" y="1979"/>
                  </a:cubicBezTo>
                  <a:cubicBezTo>
                    <a:pt x="607" y="1974"/>
                    <a:pt x="586" y="1890"/>
                    <a:pt x="586" y="1890"/>
                  </a:cubicBezTo>
                  <a:cubicBezTo>
                    <a:pt x="550" y="1817"/>
                    <a:pt x="550" y="1817"/>
                    <a:pt x="550" y="1817"/>
                  </a:cubicBezTo>
                  <a:cubicBezTo>
                    <a:pt x="497" y="1817"/>
                    <a:pt x="497" y="1817"/>
                    <a:pt x="497" y="1817"/>
                  </a:cubicBezTo>
                  <a:cubicBezTo>
                    <a:pt x="497" y="1854"/>
                    <a:pt x="497" y="1854"/>
                    <a:pt x="497" y="1854"/>
                  </a:cubicBezTo>
                  <a:cubicBezTo>
                    <a:pt x="471" y="1880"/>
                    <a:pt x="471" y="1880"/>
                    <a:pt x="471" y="1880"/>
                  </a:cubicBezTo>
                  <a:cubicBezTo>
                    <a:pt x="414" y="1890"/>
                    <a:pt x="414" y="1890"/>
                    <a:pt x="414" y="1890"/>
                  </a:cubicBezTo>
                  <a:cubicBezTo>
                    <a:pt x="377" y="1880"/>
                    <a:pt x="377" y="1880"/>
                    <a:pt x="377" y="1880"/>
                  </a:cubicBezTo>
                  <a:cubicBezTo>
                    <a:pt x="356" y="1892"/>
                    <a:pt x="356" y="1892"/>
                    <a:pt x="356" y="1892"/>
                  </a:cubicBezTo>
                  <a:cubicBezTo>
                    <a:pt x="328" y="1852"/>
                    <a:pt x="328" y="1852"/>
                    <a:pt x="328" y="1852"/>
                  </a:cubicBezTo>
                  <a:cubicBezTo>
                    <a:pt x="304" y="1852"/>
                    <a:pt x="304" y="1852"/>
                    <a:pt x="304" y="1852"/>
                  </a:cubicBezTo>
                  <a:cubicBezTo>
                    <a:pt x="284" y="1792"/>
                    <a:pt x="284" y="1792"/>
                    <a:pt x="284" y="1792"/>
                  </a:cubicBezTo>
                  <a:cubicBezTo>
                    <a:pt x="284" y="1792"/>
                    <a:pt x="300" y="1756"/>
                    <a:pt x="340" y="1724"/>
                  </a:cubicBezTo>
                  <a:cubicBezTo>
                    <a:pt x="344" y="1704"/>
                    <a:pt x="344" y="1684"/>
                    <a:pt x="344" y="1684"/>
                  </a:cubicBezTo>
                  <a:cubicBezTo>
                    <a:pt x="316" y="1628"/>
                    <a:pt x="316" y="1628"/>
                    <a:pt x="316" y="1628"/>
                  </a:cubicBezTo>
                  <a:cubicBezTo>
                    <a:pt x="296" y="1628"/>
                    <a:pt x="296" y="1628"/>
                    <a:pt x="296" y="1628"/>
                  </a:cubicBezTo>
                  <a:cubicBezTo>
                    <a:pt x="296" y="1540"/>
                    <a:pt x="296" y="1540"/>
                    <a:pt x="296" y="1540"/>
                  </a:cubicBezTo>
                  <a:cubicBezTo>
                    <a:pt x="232" y="1468"/>
                    <a:pt x="232" y="1468"/>
                    <a:pt x="232" y="1468"/>
                  </a:cubicBezTo>
                  <a:cubicBezTo>
                    <a:pt x="260" y="1420"/>
                    <a:pt x="260" y="1420"/>
                    <a:pt x="260" y="1420"/>
                  </a:cubicBezTo>
                  <a:cubicBezTo>
                    <a:pt x="244" y="1396"/>
                    <a:pt x="244" y="1396"/>
                    <a:pt x="244" y="1396"/>
                  </a:cubicBezTo>
                  <a:cubicBezTo>
                    <a:pt x="192" y="1376"/>
                    <a:pt x="192" y="1376"/>
                    <a:pt x="192" y="1376"/>
                  </a:cubicBezTo>
                  <a:cubicBezTo>
                    <a:pt x="180" y="1388"/>
                    <a:pt x="180" y="1388"/>
                    <a:pt x="180" y="1388"/>
                  </a:cubicBezTo>
                  <a:cubicBezTo>
                    <a:pt x="172" y="1416"/>
                    <a:pt x="172" y="1416"/>
                    <a:pt x="172" y="1416"/>
                  </a:cubicBezTo>
                  <a:cubicBezTo>
                    <a:pt x="140" y="1440"/>
                    <a:pt x="140" y="1440"/>
                    <a:pt x="140" y="1440"/>
                  </a:cubicBezTo>
                  <a:cubicBezTo>
                    <a:pt x="92" y="1384"/>
                    <a:pt x="92" y="1384"/>
                    <a:pt x="92" y="1384"/>
                  </a:cubicBezTo>
                  <a:cubicBezTo>
                    <a:pt x="92" y="1316"/>
                    <a:pt x="92" y="1316"/>
                    <a:pt x="92" y="1316"/>
                  </a:cubicBezTo>
                  <a:cubicBezTo>
                    <a:pt x="0" y="1184"/>
                    <a:pt x="0" y="1184"/>
                    <a:pt x="0" y="1184"/>
                  </a:cubicBezTo>
                  <a:cubicBezTo>
                    <a:pt x="8" y="1124"/>
                    <a:pt x="8" y="1124"/>
                    <a:pt x="8" y="1124"/>
                  </a:cubicBezTo>
                  <a:cubicBezTo>
                    <a:pt x="20" y="1124"/>
                    <a:pt x="20" y="1124"/>
                    <a:pt x="20" y="1124"/>
                  </a:cubicBezTo>
                  <a:cubicBezTo>
                    <a:pt x="20" y="1124"/>
                    <a:pt x="28" y="1156"/>
                    <a:pt x="32" y="1160"/>
                  </a:cubicBezTo>
                  <a:cubicBezTo>
                    <a:pt x="35" y="1163"/>
                    <a:pt x="48" y="1164"/>
                    <a:pt x="53" y="1164"/>
                  </a:cubicBezTo>
                  <a:cubicBezTo>
                    <a:pt x="55" y="1164"/>
                    <a:pt x="56" y="1165"/>
                    <a:pt x="57" y="1166"/>
                  </a:cubicBezTo>
                  <a:cubicBezTo>
                    <a:pt x="84" y="1220"/>
                    <a:pt x="84" y="1220"/>
                    <a:pt x="84" y="1220"/>
                  </a:cubicBezTo>
                  <a:cubicBezTo>
                    <a:pt x="88" y="1228"/>
                    <a:pt x="108" y="1224"/>
                    <a:pt x="108" y="1224"/>
                  </a:cubicBezTo>
                  <a:cubicBezTo>
                    <a:pt x="116" y="1212"/>
                    <a:pt x="116" y="1212"/>
                    <a:pt x="116" y="1212"/>
                  </a:cubicBezTo>
                  <a:cubicBezTo>
                    <a:pt x="140" y="1216"/>
                    <a:pt x="140" y="1216"/>
                    <a:pt x="140" y="1216"/>
                  </a:cubicBezTo>
                  <a:cubicBezTo>
                    <a:pt x="144" y="1232"/>
                    <a:pt x="144" y="1232"/>
                    <a:pt x="144" y="1232"/>
                  </a:cubicBezTo>
                  <a:cubicBezTo>
                    <a:pt x="176" y="1220"/>
                    <a:pt x="176" y="1220"/>
                    <a:pt x="176" y="1220"/>
                  </a:cubicBezTo>
                  <a:cubicBezTo>
                    <a:pt x="176" y="1196"/>
                    <a:pt x="176" y="1196"/>
                    <a:pt x="176" y="1196"/>
                  </a:cubicBezTo>
                  <a:cubicBezTo>
                    <a:pt x="248" y="1184"/>
                    <a:pt x="248" y="1184"/>
                    <a:pt x="248" y="1184"/>
                  </a:cubicBezTo>
                  <a:cubicBezTo>
                    <a:pt x="248" y="1164"/>
                    <a:pt x="248" y="1164"/>
                    <a:pt x="248" y="1164"/>
                  </a:cubicBezTo>
                  <a:cubicBezTo>
                    <a:pt x="264" y="1160"/>
                    <a:pt x="264" y="1160"/>
                    <a:pt x="264" y="1160"/>
                  </a:cubicBezTo>
                  <a:cubicBezTo>
                    <a:pt x="272" y="1148"/>
                    <a:pt x="272" y="1148"/>
                    <a:pt x="272" y="1148"/>
                  </a:cubicBezTo>
                  <a:cubicBezTo>
                    <a:pt x="380" y="1152"/>
                    <a:pt x="380" y="1152"/>
                    <a:pt x="380" y="1152"/>
                  </a:cubicBezTo>
                  <a:cubicBezTo>
                    <a:pt x="380" y="1036"/>
                    <a:pt x="380" y="1036"/>
                    <a:pt x="380" y="1036"/>
                  </a:cubicBezTo>
                  <a:cubicBezTo>
                    <a:pt x="360" y="1016"/>
                    <a:pt x="360" y="1016"/>
                    <a:pt x="360" y="1016"/>
                  </a:cubicBezTo>
                  <a:cubicBezTo>
                    <a:pt x="352" y="868"/>
                    <a:pt x="352" y="868"/>
                    <a:pt x="352" y="868"/>
                  </a:cubicBezTo>
                  <a:cubicBezTo>
                    <a:pt x="280" y="816"/>
                    <a:pt x="280" y="816"/>
                    <a:pt x="280" y="816"/>
                  </a:cubicBezTo>
                  <a:cubicBezTo>
                    <a:pt x="344" y="780"/>
                    <a:pt x="344" y="780"/>
                    <a:pt x="344" y="780"/>
                  </a:cubicBezTo>
                  <a:cubicBezTo>
                    <a:pt x="348" y="720"/>
                    <a:pt x="348" y="720"/>
                    <a:pt x="348" y="720"/>
                  </a:cubicBezTo>
                  <a:cubicBezTo>
                    <a:pt x="348" y="720"/>
                    <a:pt x="368" y="708"/>
                    <a:pt x="372" y="708"/>
                  </a:cubicBezTo>
                  <a:cubicBezTo>
                    <a:pt x="376" y="708"/>
                    <a:pt x="376" y="680"/>
                    <a:pt x="380" y="684"/>
                  </a:cubicBezTo>
                  <a:cubicBezTo>
                    <a:pt x="384" y="688"/>
                    <a:pt x="436" y="664"/>
                    <a:pt x="436" y="664"/>
                  </a:cubicBezTo>
                  <a:cubicBezTo>
                    <a:pt x="440" y="544"/>
                    <a:pt x="440" y="544"/>
                    <a:pt x="440" y="544"/>
                  </a:cubicBezTo>
                  <a:cubicBezTo>
                    <a:pt x="384" y="496"/>
                    <a:pt x="384" y="496"/>
                    <a:pt x="384" y="496"/>
                  </a:cubicBezTo>
                  <a:cubicBezTo>
                    <a:pt x="412" y="424"/>
                    <a:pt x="412" y="424"/>
                    <a:pt x="412" y="424"/>
                  </a:cubicBezTo>
                  <a:cubicBezTo>
                    <a:pt x="392" y="384"/>
                    <a:pt x="392" y="384"/>
                    <a:pt x="392" y="384"/>
                  </a:cubicBezTo>
                  <a:cubicBezTo>
                    <a:pt x="480" y="292"/>
                    <a:pt x="480" y="292"/>
                    <a:pt x="480" y="292"/>
                  </a:cubicBezTo>
                  <a:cubicBezTo>
                    <a:pt x="452" y="260"/>
                    <a:pt x="452" y="260"/>
                    <a:pt x="452" y="260"/>
                  </a:cubicBezTo>
                  <a:cubicBezTo>
                    <a:pt x="452" y="232"/>
                    <a:pt x="452" y="232"/>
                    <a:pt x="452" y="232"/>
                  </a:cubicBezTo>
                  <a:cubicBezTo>
                    <a:pt x="476" y="208"/>
                    <a:pt x="476" y="208"/>
                    <a:pt x="476" y="208"/>
                  </a:cubicBezTo>
                  <a:cubicBezTo>
                    <a:pt x="476" y="208"/>
                    <a:pt x="548" y="204"/>
                    <a:pt x="552" y="204"/>
                  </a:cubicBezTo>
                  <a:cubicBezTo>
                    <a:pt x="556" y="204"/>
                    <a:pt x="556" y="156"/>
                    <a:pt x="560" y="156"/>
                  </a:cubicBezTo>
                  <a:cubicBezTo>
                    <a:pt x="564" y="156"/>
                    <a:pt x="616" y="148"/>
                    <a:pt x="616" y="148"/>
                  </a:cubicBezTo>
                  <a:cubicBezTo>
                    <a:pt x="616" y="148"/>
                    <a:pt x="600" y="92"/>
                    <a:pt x="600" y="88"/>
                  </a:cubicBezTo>
                  <a:cubicBezTo>
                    <a:pt x="600" y="84"/>
                    <a:pt x="608" y="4"/>
                    <a:pt x="608" y="4"/>
                  </a:cubicBezTo>
                  <a:cubicBezTo>
                    <a:pt x="656" y="0"/>
                    <a:pt x="656" y="0"/>
                    <a:pt x="656" y="0"/>
                  </a:cubicBezTo>
                  <a:cubicBezTo>
                    <a:pt x="676" y="40"/>
                    <a:pt x="676" y="40"/>
                    <a:pt x="676" y="40"/>
                  </a:cubicBezTo>
                  <a:cubicBezTo>
                    <a:pt x="676" y="40"/>
                    <a:pt x="696" y="20"/>
                    <a:pt x="700" y="20"/>
                  </a:cubicBezTo>
                  <a:cubicBezTo>
                    <a:pt x="704" y="20"/>
                    <a:pt x="756" y="72"/>
                    <a:pt x="760" y="72"/>
                  </a:cubicBezTo>
                  <a:cubicBezTo>
                    <a:pt x="764" y="72"/>
                    <a:pt x="784" y="76"/>
                    <a:pt x="784" y="76"/>
                  </a:cubicBezTo>
                  <a:cubicBezTo>
                    <a:pt x="784" y="76"/>
                    <a:pt x="788" y="124"/>
                    <a:pt x="792" y="124"/>
                  </a:cubicBezTo>
                  <a:cubicBezTo>
                    <a:pt x="816" y="124"/>
                    <a:pt x="816" y="124"/>
                    <a:pt x="816" y="124"/>
                  </a:cubicBezTo>
                  <a:cubicBezTo>
                    <a:pt x="860" y="100"/>
                    <a:pt x="860" y="100"/>
                    <a:pt x="860" y="100"/>
                  </a:cubicBezTo>
                  <a:cubicBezTo>
                    <a:pt x="987" y="103"/>
                    <a:pt x="987" y="103"/>
                    <a:pt x="987" y="103"/>
                  </a:cubicBezTo>
                  <a:cubicBezTo>
                    <a:pt x="993" y="133"/>
                    <a:pt x="993" y="133"/>
                    <a:pt x="993" y="133"/>
                  </a:cubicBezTo>
                  <a:cubicBezTo>
                    <a:pt x="1019" y="159"/>
                    <a:pt x="1019" y="159"/>
                    <a:pt x="1019" y="159"/>
                  </a:cubicBezTo>
                  <a:cubicBezTo>
                    <a:pt x="1050" y="164"/>
                    <a:pt x="1050" y="164"/>
                    <a:pt x="1050" y="164"/>
                  </a:cubicBezTo>
                  <a:cubicBezTo>
                    <a:pt x="1061" y="190"/>
                    <a:pt x="1061" y="190"/>
                    <a:pt x="1061" y="190"/>
                  </a:cubicBezTo>
                  <a:cubicBezTo>
                    <a:pt x="1055" y="216"/>
                    <a:pt x="1055" y="216"/>
                    <a:pt x="1055" y="216"/>
                  </a:cubicBezTo>
                  <a:cubicBezTo>
                    <a:pt x="1087" y="248"/>
                    <a:pt x="1087" y="248"/>
                    <a:pt x="1087" y="248"/>
                  </a:cubicBezTo>
                  <a:cubicBezTo>
                    <a:pt x="1082" y="274"/>
                    <a:pt x="1082" y="274"/>
                    <a:pt x="1082" y="274"/>
                  </a:cubicBezTo>
                  <a:cubicBezTo>
                    <a:pt x="1108" y="289"/>
                    <a:pt x="1108" y="289"/>
                    <a:pt x="1108" y="289"/>
                  </a:cubicBezTo>
                  <a:cubicBezTo>
                    <a:pt x="1108" y="367"/>
                    <a:pt x="1108" y="367"/>
                    <a:pt x="1108" y="367"/>
                  </a:cubicBezTo>
                  <a:cubicBezTo>
                    <a:pt x="1108" y="373"/>
                    <a:pt x="1092" y="394"/>
                    <a:pt x="1092" y="394"/>
                  </a:cubicBezTo>
                  <a:cubicBezTo>
                    <a:pt x="1118" y="487"/>
                    <a:pt x="1118" y="487"/>
                    <a:pt x="1118" y="487"/>
                  </a:cubicBezTo>
                  <a:cubicBezTo>
                    <a:pt x="1118" y="487"/>
                    <a:pt x="1076" y="560"/>
                    <a:pt x="1082" y="566"/>
                  </a:cubicBezTo>
                  <a:cubicBezTo>
                    <a:pt x="1087" y="571"/>
                    <a:pt x="1134" y="602"/>
                    <a:pt x="1134" y="602"/>
                  </a:cubicBezTo>
                  <a:lnTo>
                    <a:pt x="1155" y="67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175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37" name="แพร่">
              <a:extLst>
                <a:ext uri="{FF2B5EF4-FFF2-40B4-BE49-F238E27FC236}">
                  <a16:creationId xmlns:a16="http://schemas.microsoft.com/office/drawing/2014/main" id="{C5977168-963B-4AA4-9490-8E8D9667EE0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6504" y="1618856"/>
              <a:ext cx="427952" cy="424294"/>
            </a:xfrm>
            <a:custGeom>
              <a:avLst/>
              <a:gdLst>
                <a:gd name="T0" fmla="*/ 949 w 1043"/>
                <a:gd name="T1" fmla="*/ 564 h 1043"/>
                <a:gd name="T2" fmla="*/ 912 w 1043"/>
                <a:gd name="T3" fmla="*/ 652 h 1043"/>
                <a:gd name="T4" fmla="*/ 865 w 1043"/>
                <a:gd name="T5" fmla="*/ 783 h 1043"/>
                <a:gd name="T6" fmla="*/ 850 w 1043"/>
                <a:gd name="T7" fmla="*/ 866 h 1043"/>
                <a:gd name="T8" fmla="*/ 772 w 1043"/>
                <a:gd name="T9" fmla="*/ 814 h 1043"/>
                <a:gd name="T10" fmla="*/ 620 w 1043"/>
                <a:gd name="T11" fmla="*/ 918 h 1043"/>
                <a:gd name="T12" fmla="*/ 614 w 1043"/>
                <a:gd name="T13" fmla="*/ 917 h 1043"/>
                <a:gd name="T14" fmla="*/ 609 w 1043"/>
                <a:gd name="T15" fmla="*/ 915 h 1043"/>
                <a:gd name="T16" fmla="*/ 604 w 1043"/>
                <a:gd name="T17" fmla="*/ 914 h 1043"/>
                <a:gd name="T18" fmla="*/ 595 w 1043"/>
                <a:gd name="T19" fmla="*/ 910 h 1043"/>
                <a:gd name="T20" fmla="*/ 593 w 1043"/>
                <a:gd name="T21" fmla="*/ 909 h 1043"/>
                <a:gd name="T22" fmla="*/ 591 w 1043"/>
                <a:gd name="T23" fmla="*/ 909 h 1043"/>
                <a:gd name="T24" fmla="*/ 589 w 1043"/>
                <a:gd name="T25" fmla="*/ 908 h 1043"/>
                <a:gd name="T26" fmla="*/ 553 w 1043"/>
                <a:gd name="T27" fmla="*/ 913 h 1043"/>
                <a:gd name="T28" fmla="*/ 532 w 1043"/>
                <a:gd name="T29" fmla="*/ 960 h 1043"/>
                <a:gd name="T30" fmla="*/ 493 w 1043"/>
                <a:gd name="T31" fmla="*/ 966 h 1043"/>
                <a:gd name="T32" fmla="*/ 391 w 1043"/>
                <a:gd name="T33" fmla="*/ 944 h 1043"/>
                <a:gd name="T34" fmla="*/ 271 w 1043"/>
                <a:gd name="T35" fmla="*/ 955 h 1043"/>
                <a:gd name="T36" fmla="*/ 151 w 1043"/>
                <a:gd name="T37" fmla="*/ 950 h 1043"/>
                <a:gd name="T38" fmla="*/ 88 w 1043"/>
                <a:gd name="T39" fmla="*/ 1021 h 1043"/>
                <a:gd name="T40" fmla="*/ 15 w 1043"/>
                <a:gd name="T41" fmla="*/ 1043 h 1043"/>
                <a:gd name="T42" fmla="*/ 0 w 1043"/>
                <a:gd name="T43" fmla="*/ 965 h 1043"/>
                <a:gd name="T44" fmla="*/ 104 w 1043"/>
                <a:gd name="T45" fmla="*/ 845 h 1043"/>
                <a:gd name="T46" fmla="*/ 193 w 1043"/>
                <a:gd name="T47" fmla="*/ 736 h 1043"/>
                <a:gd name="T48" fmla="*/ 292 w 1043"/>
                <a:gd name="T49" fmla="*/ 720 h 1043"/>
                <a:gd name="T50" fmla="*/ 386 w 1043"/>
                <a:gd name="T51" fmla="*/ 569 h 1043"/>
                <a:gd name="T52" fmla="*/ 479 w 1043"/>
                <a:gd name="T53" fmla="*/ 501 h 1043"/>
                <a:gd name="T54" fmla="*/ 573 w 1043"/>
                <a:gd name="T55" fmla="*/ 386 h 1043"/>
                <a:gd name="T56" fmla="*/ 594 w 1043"/>
                <a:gd name="T57" fmla="*/ 324 h 1043"/>
                <a:gd name="T58" fmla="*/ 662 w 1043"/>
                <a:gd name="T59" fmla="*/ 235 h 1043"/>
                <a:gd name="T60" fmla="*/ 646 w 1043"/>
                <a:gd name="T61" fmla="*/ 172 h 1043"/>
                <a:gd name="T62" fmla="*/ 646 w 1043"/>
                <a:gd name="T63" fmla="*/ 84 h 1043"/>
                <a:gd name="T64" fmla="*/ 664 w 1043"/>
                <a:gd name="T65" fmla="*/ 15 h 1043"/>
                <a:gd name="T66" fmla="*/ 709 w 1043"/>
                <a:gd name="T67" fmla="*/ 0 h 1043"/>
                <a:gd name="T68" fmla="*/ 730 w 1043"/>
                <a:gd name="T69" fmla="*/ 21 h 1043"/>
                <a:gd name="T70" fmla="*/ 813 w 1043"/>
                <a:gd name="T71" fmla="*/ 11 h 1043"/>
                <a:gd name="T72" fmla="*/ 857 w 1043"/>
                <a:gd name="T73" fmla="*/ 18 h 1043"/>
                <a:gd name="T74" fmla="*/ 865 w 1043"/>
                <a:gd name="T75" fmla="*/ 136 h 1043"/>
                <a:gd name="T76" fmla="*/ 881 w 1043"/>
                <a:gd name="T77" fmla="*/ 225 h 1043"/>
                <a:gd name="T78" fmla="*/ 912 w 1043"/>
                <a:gd name="T79" fmla="*/ 324 h 1043"/>
                <a:gd name="T80" fmla="*/ 1006 w 1043"/>
                <a:gd name="T81" fmla="*/ 324 h 1043"/>
                <a:gd name="T82" fmla="*/ 1043 w 1043"/>
                <a:gd name="T83" fmla="*/ 381 h 1043"/>
                <a:gd name="T84" fmla="*/ 991 w 1043"/>
                <a:gd name="T85" fmla="*/ 501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43" h="1043">
                  <a:moveTo>
                    <a:pt x="991" y="501"/>
                  </a:moveTo>
                  <a:cubicBezTo>
                    <a:pt x="949" y="564"/>
                    <a:pt x="949" y="564"/>
                    <a:pt x="949" y="564"/>
                  </a:cubicBezTo>
                  <a:cubicBezTo>
                    <a:pt x="959" y="616"/>
                    <a:pt x="959" y="616"/>
                    <a:pt x="959" y="616"/>
                  </a:cubicBezTo>
                  <a:cubicBezTo>
                    <a:pt x="912" y="652"/>
                    <a:pt x="912" y="652"/>
                    <a:pt x="912" y="652"/>
                  </a:cubicBezTo>
                  <a:cubicBezTo>
                    <a:pt x="918" y="754"/>
                    <a:pt x="918" y="754"/>
                    <a:pt x="918" y="754"/>
                  </a:cubicBezTo>
                  <a:cubicBezTo>
                    <a:pt x="865" y="783"/>
                    <a:pt x="865" y="783"/>
                    <a:pt x="865" y="783"/>
                  </a:cubicBezTo>
                  <a:cubicBezTo>
                    <a:pt x="881" y="840"/>
                    <a:pt x="881" y="840"/>
                    <a:pt x="881" y="840"/>
                  </a:cubicBezTo>
                  <a:cubicBezTo>
                    <a:pt x="850" y="866"/>
                    <a:pt x="850" y="866"/>
                    <a:pt x="850" y="866"/>
                  </a:cubicBezTo>
                  <a:cubicBezTo>
                    <a:pt x="808" y="804"/>
                    <a:pt x="808" y="804"/>
                    <a:pt x="808" y="804"/>
                  </a:cubicBezTo>
                  <a:cubicBezTo>
                    <a:pt x="772" y="814"/>
                    <a:pt x="772" y="814"/>
                    <a:pt x="772" y="814"/>
                  </a:cubicBezTo>
                  <a:cubicBezTo>
                    <a:pt x="678" y="897"/>
                    <a:pt x="678" y="897"/>
                    <a:pt x="678" y="897"/>
                  </a:cubicBezTo>
                  <a:cubicBezTo>
                    <a:pt x="678" y="897"/>
                    <a:pt x="626" y="918"/>
                    <a:pt x="620" y="918"/>
                  </a:cubicBezTo>
                  <a:cubicBezTo>
                    <a:pt x="619" y="918"/>
                    <a:pt x="618" y="918"/>
                    <a:pt x="616" y="917"/>
                  </a:cubicBezTo>
                  <a:cubicBezTo>
                    <a:pt x="614" y="917"/>
                    <a:pt x="614" y="917"/>
                    <a:pt x="614" y="917"/>
                  </a:cubicBezTo>
                  <a:cubicBezTo>
                    <a:pt x="613" y="917"/>
                    <a:pt x="612" y="916"/>
                    <a:pt x="611" y="916"/>
                  </a:cubicBezTo>
                  <a:cubicBezTo>
                    <a:pt x="611" y="916"/>
                    <a:pt x="610" y="916"/>
                    <a:pt x="609" y="915"/>
                  </a:cubicBezTo>
                  <a:cubicBezTo>
                    <a:pt x="609" y="915"/>
                    <a:pt x="608" y="915"/>
                    <a:pt x="607" y="914"/>
                  </a:cubicBezTo>
                  <a:cubicBezTo>
                    <a:pt x="606" y="914"/>
                    <a:pt x="605" y="914"/>
                    <a:pt x="604" y="914"/>
                  </a:cubicBezTo>
                  <a:cubicBezTo>
                    <a:pt x="604" y="913"/>
                    <a:pt x="603" y="913"/>
                    <a:pt x="603" y="913"/>
                  </a:cubicBezTo>
                  <a:cubicBezTo>
                    <a:pt x="600" y="912"/>
                    <a:pt x="597" y="911"/>
                    <a:pt x="595" y="910"/>
                  </a:cubicBezTo>
                  <a:cubicBezTo>
                    <a:pt x="595" y="910"/>
                    <a:pt x="594" y="910"/>
                    <a:pt x="594" y="910"/>
                  </a:cubicBezTo>
                  <a:cubicBezTo>
                    <a:pt x="594" y="910"/>
                    <a:pt x="593" y="909"/>
                    <a:pt x="593" y="909"/>
                  </a:cubicBezTo>
                  <a:cubicBezTo>
                    <a:pt x="592" y="909"/>
                    <a:pt x="592" y="909"/>
                    <a:pt x="592" y="909"/>
                  </a:cubicBezTo>
                  <a:cubicBezTo>
                    <a:pt x="591" y="909"/>
                    <a:pt x="591" y="909"/>
                    <a:pt x="591" y="909"/>
                  </a:cubicBezTo>
                  <a:cubicBezTo>
                    <a:pt x="590" y="908"/>
                    <a:pt x="590" y="908"/>
                    <a:pt x="589" y="908"/>
                  </a:cubicBezTo>
                  <a:cubicBezTo>
                    <a:pt x="589" y="908"/>
                    <a:pt x="589" y="908"/>
                    <a:pt x="589" y="908"/>
                  </a:cubicBezTo>
                  <a:cubicBezTo>
                    <a:pt x="589" y="908"/>
                    <a:pt x="589" y="908"/>
                    <a:pt x="589" y="908"/>
                  </a:cubicBezTo>
                  <a:cubicBezTo>
                    <a:pt x="553" y="913"/>
                    <a:pt x="553" y="913"/>
                    <a:pt x="553" y="913"/>
                  </a:cubicBezTo>
                  <a:cubicBezTo>
                    <a:pt x="553" y="944"/>
                    <a:pt x="553" y="944"/>
                    <a:pt x="553" y="944"/>
                  </a:cubicBezTo>
                  <a:cubicBezTo>
                    <a:pt x="532" y="960"/>
                    <a:pt x="532" y="960"/>
                    <a:pt x="532" y="960"/>
                  </a:cubicBezTo>
                  <a:cubicBezTo>
                    <a:pt x="495" y="960"/>
                    <a:pt x="495" y="960"/>
                    <a:pt x="495" y="960"/>
                  </a:cubicBezTo>
                  <a:cubicBezTo>
                    <a:pt x="493" y="966"/>
                    <a:pt x="493" y="966"/>
                    <a:pt x="493" y="966"/>
                  </a:cubicBezTo>
                  <a:cubicBezTo>
                    <a:pt x="469" y="950"/>
                    <a:pt x="469" y="950"/>
                    <a:pt x="469" y="950"/>
                  </a:cubicBezTo>
                  <a:cubicBezTo>
                    <a:pt x="391" y="944"/>
                    <a:pt x="391" y="944"/>
                    <a:pt x="391" y="944"/>
                  </a:cubicBezTo>
                  <a:cubicBezTo>
                    <a:pt x="307" y="1023"/>
                    <a:pt x="307" y="1023"/>
                    <a:pt x="307" y="1023"/>
                  </a:cubicBezTo>
                  <a:cubicBezTo>
                    <a:pt x="271" y="955"/>
                    <a:pt x="271" y="955"/>
                    <a:pt x="271" y="955"/>
                  </a:cubicBezTo>
                  <a:cubicBezTo>
                    <a:pt x="208" y="934"/>
                    <a:pt x="208" y="934"/>
                    <a:pt x="208" y="934"/>
                  </a:cubicBezTo>
                  <a:cubicBezTo>
                    <a:pt x="151" y="950"/>
                    <a:pt x="151" y="950"/>
                    <a:pt x="151" y="950"/>
                  </a:cubicBezTo>
                  <a:cubicBezTo>
                    <a:pt x="88" y="1021"/>
                    <a:pt x="88" y="1021"/>
                    <a:pt x="88" y="1021"/>
                  </a:cubicBezTo>
                  <a:cubicBezTo>
                    <a:pt x="88" y="1021"/>
                    <a:pt x="88" y="1021"/>
                    <a:pt x="88" y="1021"/>
                  </a:cubicBezTo>
                  <a:cubicBezTo>
                    <a:pt x="73" y="1038"/>
                    <a:pt x="73" y="1038"/>
                    <a:pt x="73" y="1038"/>
                  </a:cubicBezTo>
                  <a:cubicBezTo>
                    <a:pt x="15" y="1043"/>
                    <a:pt x="15" y="1043"/>
                    <a:pt x="15" y="1043"/>
                  </a:cubicBezTo>
                  <a:cubicBezTo>
                    <a:pt x="9" y="1013"/>
                    <a:pt x="9" y="1013"/>
                    <a:pt x="9" y="1013"/>
                  </a:cubicBezTo>
                  <a:cubicBezTo>
                    <a:pt x="0" y="965"/>
                    <a:pt x="0" y="965"/>
                    <a:pt x="0" y="965"/>
                  </a:cubicBezTo>
                  <a:cubicBezTo>
                    <a:pt x="0" y="965"/>
                    <a:pt x="99" y="866"/>
                    <a:pt x="99" y="861"/>
                  </a:cubicBezTo>
                  <a:cubicBezTo>
                    <a:pt x="99" y="856"/>
                    <a:pt x="104" y="845"/>
                    <a:pt x="104" y="845"/>
                  </a:cubicBezTo>
                  <a:cubicBezTo>
                    <a:pt x="198" y="767"/>
                    <a:pt x="198" y="767"/>
                    <a:pt x="198" y="767"/>
                  </a:cubicBezTo>
                  <a:cubicBezTo>
                    <a:pt x="193" y="736"/>
                    <a:pt x="193" y="736"/>
                    <a:pt x="193" y="736"/>
                  </a:cubicBezTo>
                  <a:cubicBezTo>
                    <a:pt x="224" y="715"/>
                    <a:pt x="224" y="715"/>
                    <a:pt x="224" y="715"/>
                  </a:cubicBezTo>
                  <a:cubicBezTo>
                    <a:pt x="292" y="720"/>
                    <a:pt x="292" y="720"/>
                    <a:pt x="292" y="720"/>
                  </a:cubicBezTo>
                  <a:cubicBezTo>
                    <a:pt x="323" y="684"/>
                    <a:pt x="323" y="684"/>
                    <a:pt x="323" y="684"/>
                  </a:cubicBezTo>
                  <a:cubicBezTo>
                    <a:pt x="386" y="569"/>
                    <a:pt x="386" y="569"/>
                    <a:pt x="386" y="569"/>
                  </a:cubicBezTo>
                  <a:cubicBezTo>
                    <a:pt x="448" y="501"/>
                    <a:pt x="448" y="501"/>
                    <a:pt x="448" y="501"/>
                  </a:cubicBezTo>
                  <a:cubicBezTo>
                    <a:pt x="479" y="501"/>
                    <a:pt x="479" y="501"/>
                    <a:pt x="479" y="501"/>
                  </a:cubicBezTo>
                  <a:cubicBezTo>
                    <a:pt x="521" y="412"/>
                    <a:pt x="521" y="412"/>
                    <a:pt x="521" y="412"/>
                  </a:cubicBezTo>
                  <a:cubicBezTo>
                    <a:pt x="573" y="386"/>
                    <a:pt x="573" y="386"/>
                    <a:pt x="573" y="386"/>
                  </a:cubicBezTo>
                  <a:cubicBezTo>
                    <a:pt x="573" y="345"/>
                    <a:pt x="573" y="345"/>
                    <a:pt x="573" y="345"/>
                  </a:cubicBezTo>
                  <a:cubicBezTo>
                    <a:pt x="594" y="324"/>
                    <a:pt x="594" y="324"/>
                    <a:pt x="594" y="324"/>
                  </a:cubicBezTo>
                  <a:cubicBezTo>
                    <a:pt x="610" y="245"/>
                    <a:pt x="610" y="245"/>
                    <a:pt x="610" y="245"/>
                  </a:cubicBezTo>
                  <a:cubicBezTo>
                    <a:pt x="662" y="235"/>
                    <a:pt x="662" y="235"/>
                    <a:pt x="662" y="235"/>
                  </a:cubicBezTo>
                  <a:cubicBezTo>
                    <a:pt x="662" y="199"/>
                    <a:pt x="662" y="199"/>
                    <a:pt x="662" y="199"/>
                  </a:cubicBezTo>
                  <a:cubicBezTo>
                    <a:pt x="646" y="172"/>
                    <a:pt x="646" y="172"/>
                    <a:pt x="646" y="172"/>
                  </a:cubicBezTo>
                  <a:cubicBezTo>
                    <a:pt x="662" y="141"/>
                    <a:pt x="662" y="141"/>
                    <a:pt x="662" y="141"/>
                  </a:cubicBezTo>
                  <a:cubicBezTo>
                    <a:pt x="646" y="84"/>
                    <a:pt x="646" y="84"/>
                    <a:pt x="646" y="84"/>
                  </a:cubicBezTo>
                  <a:cubicBezTo>
                    <a:pt x="662" y="47"/>
                    <a:pt x="662" y="47"/>
                    <a:pt x="662" y="47"/>
                  </a:cubicBezTo>
                  <a:cubicBezTo>
                    <a:pt x="664" y="15"/>
                    <a:pt x="664" y="15"/>
                    <a:pt x="664" y="15"/>
                  </a:cubicBezTo>
                  <a:cubicBezTo>
                    <a:pt x="683" y="0"/>
                    <a:pt x="683" y="0"/>
                    <a:pt x="683" y="0"/>
                  </a:cubicBezTo>
                  <a:cubicBezTo>
                    <a:pt x="709" y="0"/>
                    <a:pt x="709" y="0"/>
                    <a:pt x="709" y="0"/>
                  </a:cubicBezTo>
                  <a:cubicBezTo>
                    <a:pt x="721" y="13"/>
                    <a:pt x="721" y="13"/>
                    <a:pt x="721" y="13"/>
                  </a:cubicBezTo>
                  <a:cubicBezTo>
                    <a:pt x="730" y="21"/>
                    <a:pt x="730" y="21"/>
                    <a:pt x="730" y="21"/>
                  </a:cubicBezTo>
                  <a:cubicBezTo>
                    <a:pt x="756" y="0"/>
                    <a:pt x="756" y="0"/>
                    <a:pt x="756" y="0"/>
                  </a:cubicBezTo>
                  <a:cubicBezTo>
                    <a:pt x="813" y="11"/>
                    <a:pt x="813" y="11"/>
                    <a:pt x="813" y="11"/>
                  </a:cubicBezTo>
                  <a:cubicBezTo>
                    <a:pt x="813" y="11"/>
                    <a:pt x="850" y="26"/>
                    <a:pt x="855" y="21"/>
                  </a:cubicBezTo>
                  <a:cubicBezTo>
                    <a:pt x="856" y="21"/>
                    <a:pt x="856" y="20"/>
                    <a:pt x="857" y="18"/>
                  </a:cubicBezTo>
                  <a:cubicBezTo>
                    <a:pt x="902" y="89"/>
                    <a:pt x="902" y="89"/>
                    <a:pt x="902" y="89"/>
                  </a:cubicBezTo>
                  <a:cubicBezTo>
                    <a:pt x="865" y="136"/>
                    <a:pt x="865" y="136"/>
                    <a:pt x="865" y="136"/>
                  </a:cubicBezTo>
                  <a:cubicBezTo>
                    <a:pt x="892" y="178"/>
                    <a:pt x="892" y="178"/>
                    <a:pt x="892" y="178"/>
                  </a:cubicBezTo>
                  <a:cubicBezTo>
                    <a:pt x="881" y="225"/>
                    <a:pt x="881" y="225"/>
                    <a:pt x="881" y="225"/>
                  </a:cubicBezTo>
                  <a:cubicBezTo>
                    <a:pt x="912" y="272"/>
                    <a:pt x="912" y="272"/>
                    <a:pt x="912" y="272"/>
                  </a:cubicBezTo>
                  <a:cubicBezTo>
                    <a:pt x="912" y="324"/>
                    <a:pt x="912" y="324"/>
                    <a:pt x="912" y="324"/>
                  </a:cubicBezTo>
                  <a:cubicBezTo>
                    <a:pt x="954" y="308"/>
                    <a:pt x="954" y="308"/>
                    <a:pt x="954" y="308"/>
                  </a:cubicBezTo>
                  <a:cubicBezTo>
                    <a:pt x="954" y="308"/>
                    <a:pt x="996" y="324"/>
                    <a:pt x="1006" y="324"/>
                  </a:cubicBezTo>
                  <a:cubicBezTo>
                    <a:pt x="1017" y="324"/>
                    <a:pt x="1038" y="308"/>
                    <a:pt x="1038" y="308"/>
                  </a:cubicBezTo>
                  <a:cubicBezTo>
                    <a:pt x="1043" y="381"/>
                    <a:pt x="1043" y="381"/>
                    <a:pt x="1043" y="381"/>
                  </a:cubicBezTo>
                  <a:cubicBezTo>
                    <a:pt x="980" y="449"/>
                    <a:pt x="980" y="449"/>
                    <a:pt x="980" y="449"/>
                  </a:cubicBezTo>
                  <a:lnTo>
                    <a:pt x="991" y="50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25" name="พะเยา">
              <a:extLst>
                <a:ext uri="{FF2B5EF4-FFF2-40B4-BE49-F238E27FC236}">
                  <a16:creationId xmlns:a16="http://schemas.microsoft.com/office/drawing/2014/main" id="{41C6C644-884C-44FC-AAF7-CF1E59647C1F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3551" y="1273203"/>
              <a:ext cx="340167" cy="354798"/>
            </a:xfrm>
            <a:custGeom>
              <a:avLst/>
              <a:gdLst>
                <a:gd name="T0" fmla="*/ 820 w 831"/>
                <a:gd name="T1" fmla="*/ 653 h 872"/>
                <a:gd name="T2" fmla="*/ 721 w 831"/>
                <a:gd name="T3" fmla="*/ 632 h 872"/>
                <a:gd name="T4" fmla="*/ 716 w 831"/>
                <a:gd name="T5" fmla="*/ 700 h 872"/>
                <a:gd name="T6" fmla="*/ 648 w 831"/>
                <a:gd name="T7" fmla="*/ 747 h 872"/>
                <a:gd name="T8" fmla="*/ 601 w 831"/>
                <a:gd name="T9" fmla="*/ 784 h 872"/>
                <a:gd name="T10" fmla="*/ 600 w 831"/>
                <a:gd name="T11" fmla="*/ 812 h 872"/>
                <a:gd name="T12" fmla="*/ 570 w 831"/>
                <a:gd name="T13" fmla="*/ 867 h 872"/>
                <a:gd name="T14" fmla="*/ 471 w 831"/>
                <a:gd name="T15" fmla="*/ 846 h 872"/>
                <a:gd name="T16" fmla="*/ 436 w 831"/>
                <a:gd name="T17" fmla="*/ 859 h 872"/>
                <a:gd name="T18" fmla="*/ 398 w 831"/>
                <a:gd name="T19" fmla="*/ 846 h 872"/>
                <a:gd name="T20" fmla="*/ 372 w 831"/>
                <a:gd name="T21" fmla="*/ 867 h 872"/>
                <a:gd name="T22" fmla="*/ 330 w 831"/>
                <a:gd name="T23" fmla="*/ 815 h 872"/>
                <a:gd name="T24" fmla="*/ 278 w 831"/>
                <a:gd name="T25" fmla="*/ 779 h 872"/>
                <a:gd name="T26" fmla="*/ 174 w 831"/>
                <a:gd name="T27" fmla="*/ 685 h 872"/>
                <a:gd name="T28" fmla="*/ 111 w 831"/>
                <a:gd name="T29" fmla="*/ 627 h 872"/>
                <a:gd name="T30" fmla="*/ 59 w 831"/>
                <a:gd name="T31" fmla="*/ 549 h 872"/>
                <a:gd name="T32" fmla="*/ 7 w 831"/>
                <a:gd name="T33" fmla="*/ 439 h 872"/>
                <a:gd name="T34" fmla="*/ 0 w 831"/>
                <a:gd name="T35" fmla="*/ 330 h 872"/>
                <a:gd name="T36" fmla="*/ 7 w 831"/>
                <a:gd name="T37" fmla="*/ 293 h 872"/>
                <a:gd name="T38" fmla="*/ 75 w 831"/>
                <a:gd name="T39" fmla="*/ 267 h 872"/>
                <a:gd name="T40" fmla="*/ 121 w 831"/>
                <a:gd name="T41" fmla="*/ 264 h 872"/>
                <a:gd name="T42" fmla="*/ 137 w 831"/>
                <a:gd name="T43" fmla="*/ 267 h 872"/>
                <a:gd name="T44" fmla="*/ 199 w 831"/>
                <a:gd name="T45" fmla="*/ 298 h 872"/>
                <a:gd name="T46" fmla="*/ 200 w 831"/>
                <a:gd name="T47" fmla="*/ 298 h 872"/>
                <a:gd name="T48" fmla="*/ 241 w 831"/>
                <a:gd name="T49" fmla="*/ 278 h 872"/>
                <a:gd name="T50" fmla="*/ 299 w 831"/>
                <a:gd name="T51" fmla="*/ 273 h 872"/>
                <a:gd name="T52" fmla="*/ 346 w 831"/>
                <a:gd name="T53" fmla="*/ 173 h 872"/>
                <a:gd name="T54" fmla="*/ 424 w 831"/>
                <a:gd name="T55" fmla="*/ 111 h 872"/>
                <a:gd name="T56" fmla="*/ 487 w 831"/>
                <a:gd name="T57" fmla="*/ 111 h 872"/>
                <a:gd name="T58" fmla="*/ 554 w 831"/>
                <a:gd name="T59" fmla="*/ 85 h 872"/>
                <a:gd name="T60" fmla="*/ 575 w 831"/>
                <a:gd name="T61" fmla="*/ 27 h 872"/>
                <a:gd name="T62" fmla="*/ 645 w 831"/>
                <a:gd name="T63" fmla="*/ 0 h 872"/>
                <a:gd name="T64" fmla="*/ 666 w 831"/>
                <a:gd name="T65" fmla="*/ 14 h 872"/>
                <a:gd name="T66" fmla="*/ 646 w 831"/>
                <a:gd name="T67" fmla="*/ 54 h 872"/>
                <a:gd name="T68" fmla="*/ 674 w 831"/>
                <a:gd name="T69" fmla="*/ 98 h 872"/>
                <a:gd name="T70" fmla="*/ 706 w 831"/>
                <a:gd name="T71" fmla="*/ 174 h 872"/>
                <a:gd name="T72" fmla="*/ 778 w 831"/>
                <a:gd name="T73" fmla="*/ 214 h 872"/>
                <a:gd name="T74" fmla="*/ 800 w 831"/>
                <a:gd name="T75" fmla="*/ 241 h 872"/>
                <a:gd name="T76" fmla="*/ 768 w 831"/>
                <a:gd name="T77" fmla="*/ 278 h 872"/>
                <a:gd name="T78" fmla="*/ 706 w 831"/>
                <a:gd name="T79" fmla="*/ 340 h 872"/>
                <a:gd name="T80" fmla="*/ 768 w 831"/>
                <a:gd name="T81" fmla="*/ 366 h 872"/>
                <a:gd name="T82" fmla="*/ 810 w 831"/>
                <a:gd name="T83" fmla="*/ 377 h 872"/>
                <a:gd name="T84" fmla="*/ 800 w 831"/>
                <a:gd name="T85" fmla="*/ 445 h 872"/>
                <a:gd name="T86" fmla="*/ 831 w 831"/>
                <a:gd name="T87" fmla="*/ 575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31" h="872">
                  <a:moveTo>
                    <a:pt x="784" y="596"/>
                  </a:moveTo>
                  <a:cubicBezTo>
                    <a:pt x="820" y="653"/>
                    <a:pt x="820" y="653"/>
                    <a:pt x="820" y="653"/>
                  </a:cubicBezTo>
                  <a:cubicBezTo>
                    <a:pt x="789" y="653"/>
                    <a:pt x="789" y="653"/>
                    <a:pt x="789" y="653"/>
                  </a:cubicBezTo>
                  <a:cubicBezTo>
                    <a:pt x="721" y="632"/>
                    <a:pt x="721" y="632"/>
                    <a:pt x="721" y="632"/>
                  </a:cubicBezTo>
                  <a:cubicBezTo>
                    <a:pt x="721" y="632"/>
                    <a:pt x="669" y="659"/>
                    <a:pt x="680" y="664"/>
                  </a:cubicBezTo>
                  <a:cubicBezTo>
                    <a:pt x="690" y="669"/>
                    <a:pt x="716" y="700"/>
                    <a:pt x="716" y="700"/>
                  </a:cubicBezTo>
                  <a:cubicBezTo>
                    <a:pt x="690" y="737"/>
                    <a:pt x="690" y="737"/>
                    <a:pt x="690" y="737"/>
                  </a:cubicBezTo>
                  <a:cubicBezTo>
                    <a:pt x="648" y="747"/>
                    <a:pt x="648" y="747"/>
                    <a:pt x="648" y="747"/>
                  </a:cubicBezTo>
                  <a:cubicBezTo>
                    <a:pt x="627" y="742"/>
                    <a:pt x="627" y="742"/>
                    <a:pt x="627" y="742"/>
                  </a:cubicBezTo>
                  <a:cubicBezTo>
                    <a:pt x="601" y="784"/>
                    <a:pt x="601" y="784"/>
                    <a:pt x="601" y="784"/>
                  </a:cubicBezTo>
                  <a:cubicBezTo>
                    <a:pt x="601" y="810"/>
                    <a:pt x="601" y="810"/>
                    <a:pt x="601" y="810"/>
                  </a:cubicBezTo>
                  <a:cubicBezTo>
                    <a:pt x="600" y="812"/>
                    <a:pt x="600" y="812"/>
                    <a:pt x="600" y="812"/>
                  </a:cubicBezTo>
                  <a:cubicBezTo>
                    <a:pt x="596" y="821"/>
                    <a:pt x="579" y="854"/>
                    <a:pt x="572" y="864"/>
                  </a:cubicBezTo>
                  <a:cubicBezTo>
                    <a:pt x="571" y="866"/>
                    <a:pt x="571" y="867"/>
                    <a:pt x="570" y="867"/>
                  </a:cubicBezTo>
                  <a:cubicBezTo>
                    <a:pt x="565" y="872"/>
                    <a:pt x="528" y="857"/>
                    <a:pt x="528" y="857"/>
                  </a:cubicBezTo>
                  <a:cubicBezTo>
                    <a:pt x="471" y="846"/>
                    <a:pt x="471" y="846"/>
                    <a:pt x="471" y="846"/>
                  </a:cubicBezTo>
                  <a:cubicBezTo>
                    <a:pt x="445" y="867"/>
                    <a:pt x="445" y="867"/>
                    <a:pt x="445" y="867"/>
                  </a:cubicBezTo>
                  <a:cubicBezTo>
                    <a:pt x="436" y="859"/>
                    <a:pt x="436" y="859"/>
                    <a:pt x="436" y="859"/>
                  </a:cubicBezTo>
                  <a:cubicBezTo>
                    <a:pt x="424" y="846"/>
                    <a:pt x="424" y="846"/>
                    <a:pt x="424" y="846"/>
                  </a:cubicBezTo>
                  <a:cubicBezTo>
                    <a:pt x="398" y="846"/>
                    <a:pt x="398" y="846"/>
                    <a:pt x="398" y="846"/>
                  </a:cubicBezTo>
                  <a:cubicBezTo>
                    <a:pt x="379" y="861"/>
                    <a:pt x="379" y="861"/>
                    <a:pt x="379" y="861"/>
                  </a:cubicBezTo>
                  <a:cubicBezTo>
                    <a:pt x="372" y="867"/>
                    <a:pt x="372" y="867"/>
                    <a:pt x="372" y="867"/>
                  </a:cubicBezTo>
                  <a:cubicBezTo>
                    <a:pt x="330" y="846"/>
                    <a:pt x="330" y="846"/>
                    <a:pt x="330" y="846"/>
                  </a:cubicBezTo>
                  <a:cubicBezTo>
                    <a:pt x="330" y="815"/>
                    <a:pt x="330" y="815"/>
                    <a:pt x="330" y="815"/>
                  </a:cubicBezTo>
                  <a:cubicBezTo>
                    <a:pt x="309" y="784"/>
                    <a:pt x="309" y="784"/>
                    <a:pt x="309" y="784"/>
                  </a:cubicBezTo>
                  <a:cubicBezTo>
                    <a:pt x="278" y="779"/>
                    <a:pt x="278" y="779"/>
                    <a:pt x="278" y="779"/>
                  </a:cubicBezTo>
                  <a:cubicBezTo>
                    <a:pt x="210" y="705"/>
                    <a:pt x="210" y="705"/>
                    <a:pt x="210" y="705"/>
                  </a:cubicBezTo>
                  <a:cubicBezTo>
                    <a:pt x="174" y="685"/>
                    <a:pt x="174" y="685"/>
                    <a:pt x="174" y="685"/>
                  </a:cubicBezTo>
                  <a:cubicBezTo>
                    <a:pt x="127" y="679"/>
                    <a:pt x="127" y="679"/>
                    <a:pt x="127" y="679"/>
                  </a:cubicBezTo>
                  <a:cubicBezTo>
                    <a:pt x="111" y="627"/>
                    <a:pt x="111" y="627"/>
                    <a:pt x="111" y="627"/>
                  </a:cubicBezTo>
                  <a:cubicBezTo>
                    <a:pt x="75" y="622"/>
                    <a:pt x="75" y="622"/>
                    <a:pt x="75" y="622"/>
                  </a:cubicBezTo>
                  <a:cubicBezTo>
                    <a:pt x="59" y="549"/>
                    <a:pt x="59" y="549"/>
                    <a:pt x="59" y="549"/>
                  </a:cubicBezTo>
                  <a:cubicBezTo>
                    <a:pt x="33" y="523"/>
                    <a:pt x="33" y="523"/>
                    <a:pt x="33" y="523"/>
                  </a:cubicBezTo>
                  <a:cubicBezTo>
                    <a:pt x="7" y="439"/>
                    <a:pt x="7" y="439"/>
                    <a:pt x="7" y="439"/>
                  </a:cubicBezTo>
                  <a:cubicBezTo>
                    <a:pt x="7" y="403"/>
                    <a:pt x="7" y="403"/>
                    <a:pt x="7" y="403"/>
                  </a:cubicBezTo>
                  <a:cubicBezTo>
                    <a:pt x="0" y="330"/>
                    <a:pt x="0" y="330"/>
                    <a:pt x="0" y="330"/>
                  </a:cubicBezTo>
                  <a:cubicBezTo>
                    <a:pt x="7" y="330"/>
                    <a:pt x="7" y="330"/>
                    <a:pt x="7" y="330"/>
                  </a:cubicBezTo>
                  <a:cubicBezTo>
                    <a:pt x="7" y="293"/>
                    <a:pt x="7" y="293"/>
                    <a:pt x="7" y="293"/>
                  </a:cubicBezTo>
                  <a:cubicBezTo>
                    <a:pt x="33" y="288"/>
                    <a:pt x="33" y="288"/>
                    <a:pt x="33" y="288"/>
                  </a:cubicBezTo>
                  <a:cubicBezTo>
                    <a:pt x="75" y="267"/>
                    <a:pt x="75" y="267"/>
                    <a:pt x="75" y="267"/>
                  </a:cubicBezTo>
                  <a:cubicBezTo>
                    <a:pt x="90" y="257"/>
                    <a:pt x="90" y="257"/>
                    <a:pt x="90" y="257"/>
                  </a:cubicBezTo>
                  <a:cubicBezTo>
                    <a:pt x="121" y="264"/>
                    <a:pt x="121" y="264"/>
                    <a:pt x="121" y="264"/>
                  </a:cubicBezTo>
                  <a:cubicBezTo>
                    <a:pt x="121" y="264"/>
                    <a:pt x="121" y="264"/>
                    <a:pt x="121" y="264"/>
                  </a:cubicBezTo>
                  <a:cubicBezTo>
                    <a:pt x="137" y="267"/>
                    <a:pt x="137" y="267"/>
                    <a:pt x="137" y="267"/>
                  </a:cubicBezTo>
                  <a:cubicBezTo>
                    <a:pt x="163" y="252"/>
                    <a:pt x="163" y="252"/>
                    <a:pt x="163" y="252"/>
                  </a:cubicBezTo>
                  <a:cubicBezTo>
                    <a:pt x="199" y="298"/>
                    <a:pt x="199" y="298"/>
                    <a:pt x="199" y="298"/>
                  </a:cubicBezTo>
                  <a:cubicBezTo>
                    <a:pt x="200" y="299"/>
                    <a:pt x="200" y="299"/>
                    <a:pt x="200" y="299"/>
                  </a:cubicBezTo>
                  <a:cubicBezTo>
                    <a:pt x="200" y="298"/>
                    <a:pt x="200" y="298"/>
                    <a:pt x="200" y="298"/>
                  </a:cubicBezTo>
                  <a:cubicBezTo>
                    <a:pt x="200" y="298"/>
                    <a:pt x="200" y="298"/>
                    <a:pt x="200" y="298"/>
                  </a:cubicBezTo>
                  <a:cubicBezTo>
                    <a:pt x="241" y="278"/>
                    <a:pt x="241" y="278"/>
                    <a:pt x="241" y="278"/>
                  </a:cubicBezTo>
                  <a:cubicBezTo>
                    <a:pt x="283" y="288"/>
                    <a:pt x="283" y="288"/>
                    <a:pt x="283" y="288"/>
                  </a:cubicBezTo>
                  <a:cubicBezTo>
                    <a:pt x="299" y="273"/>
                    <a:pt x="299" y="273"/>
                    <a:pt x="299" y="273"/>
                  </a:cubicBezTo>
                  <a:cubicBezTo>
                    <a:pt x="341" y="278"/>
                    <a:pt x="341" y="278"/>
                    <a:pt x="341" y="278"/>
                  </a:cubicBezTo>
                  <a:cubicBezTo>
                    <a:pt x="346" y="173"/>
                    <a:pt x="346" y="173"/>
                    <a:pt x="346" y="173"/>
                  </a:cubicBezTo>
                  <a:cubicBezTo>
                    <a:pt x="424" y="179"/>
                    <a:pt x="424" y="179"/>
                    <a:pt x="424" y="179"/>
                  </a:cubicBezTo>
                  <a:cubicBezTo>
                    <a:pt x="424" y="111"/>
                    <a:pt x="424" y="111"/>
                    <a:pt x="424" y="111"/>
                  </a:cubicBezTo>
                  <a:cubicBezTo>
                    <a:pt x="450" y="121"/>
                    <a:pt x="450" y="121"/>
                    <a:pt x="450" y="121"/>
                  </a:cubicBezTo>
                  <a:cubicBezTo>
                    <a:pt x="487" y="111"/>
                    <a:pt x="487" y="111"/>
                    <a:pt x="487" y="111"/>
                  </a:cubicBezTo>
                  <a:cubicBezTo>
                    <a:pt x="497" y="74"/>
                    <a:pt x="497" y="74"/>
                    <a:pt x="497" y="74"/>
                  </a:cubicBezTo>
                  <a:cubicBezTo>
                    <a:pt x="554" y="85"/>
                    <a:pt x="554" y="85"/>
                    <a:pt x="554" y="85"/>
                  </a:cubicBezTo>
                  <a:cubicBezTo>
                    <a:pt x="575" y="54"/>
                    <a:pt x="575" y="54"/>
                    <a:pt x="575" y="54"/>
                  </a:cubicBezTo>
                  <a:cubicBezTo>
                    <a:pt x="575" y="27"/>
                    <a:pt x="575" y="27"/>
                    <a:pt x="575" y="27"/>
                  </a:cubicBezTo>
                  <a:cubicBezTo>
                    <a:pt x="617" y="27"/>
                    <a:pt x="617" y="27"/>
                    <a:pt x="617" y="27"/>
                  </a:cubicBezTo>
                  <a:cubicBezTo>
                    <a:pt x="645" y="0"/>
                    <a:pt x="645" y="0"/>
                    <a:pt x="645" y="0"/>
                  </a:cubicBezTo>
                  <a:cubicBezTo>
                    <a:pt x="646" y="2"/>
                    <a:pt x="646" y="2"/>
                    <a:pt x="646" y="2"/>
                  </a:cubicBezTo>
                  <a:cubicBezTo>
                    <a:pt x="666" y="14"/>
                    <a:pt x="666" y="14"/>
                    <a:pt x="666" y="14"/>
                  </a:cubicBezTo>
                  <a:cubicBezTo>
                    <a:pt x="666" y="34"/>
                    <a:pt x="666" y="34"/>
                    <a:pt x="666" y="34"/>
                  </a:cubicBezTo>
                  <a:cubicBezTo>
                    <a:pt x="646" y="54"/>
                    <a:pt x="646" y="54"/>
                    <a:pt x="646" y="54"/>
                  </a:cubicBezTo>
                  <a:cubicBezTo>
                    <a:pt x="654" y="70"/>
                    <a:pt x="654" y="70"/>
                    <a:pt x="654" y="70"/>
                  </a:cubicBezTo>
                  <a:cubicBezTo>
                    <a:pt x="674" y="98"/>
                    <a:pt x="674" y="98"/>
                    <a:pt x="674" y="98"/>
                  </a:cubicBezTo>
                  <a:cubicBezTo>
                    <a:pt x="706" y="114"/>
                    <a:pt x="706" y="114"/>
                    <a:pt x="706" y="114"/>
                  </a:cubicBezTo>
                  <a:cubicBezTo>
                    <a:pt x="706" y="174"/>
                    <a:pt x="706" y="174"/>
                    <a:pt x="706" y="174"/>
                  </a:cubicBezTo>
                  <a:cubicBezTo>
                    <a:pt x="746" y="196"/>
                    <a:pt x="746" y="196"/>
                    <a:pt x="746" y="196"/>
                  </a:cubicBezTo>
                  <a:cubicBezTo>
                    <a:pt x="778" y="214"/>
                    <a:pt x="778" y="214"/>
                    <a:pt x="778" y="214"/>
                  </a:cubicBezTo>
                  <a:cubicBezTo>
                    <a:pt x="800" y="210"/>
                    <a:pt x="800" y="210"/>
                    <a:pt x="800" y="210"/>
                  </a:cubicBezTo>
                  <a:cubicBezTo>
                    <a:pt x="800" y="241"/>
                    <a:pt x="800" y="241"/>
                    <a:pt x="800" y="241"/>
                  </a:cubicBezTo>
                  <a:cubicBezTo>
                    <a:pt x="768" y="252"/>
                    <a:pt x="768" y="252"/>
                    <a:pt x="768" y="252"/>
                  </a:cubicBezTo>
                  <a:cubicBezTo>
                    <a:pt x="768" y="278"/>
                    <a:pt x="768" y="278"/>
                    <a:pt x="768" y="278"/>
                  </a:cubicBezTo>
                  <a:cubicBezTo>
                    <a:pt x="706" y="304"/>
                    <a:pt x="706" y="304"/>
                    <a:pt x="706" y="304"/>
                  </a:cubicBezTo>
                  <a:cubicBezTo>
                    <a:pt x="706" y="340"/>
                    <a:pt x="706" y="340"/>
                    <a:pt x="706" y="340"/>
                  </a:cubicBezTo>
                  <a:cubicBezTo>
                    <a:pt x="732" y="340"/>
                    <a:pt x="732" y="340"/>
                    <a:pt x="732" y="340"/>
                  </a:cubicBezTo>
                  <a:cubicBezTo>
                    <a:pt x="768" y="366"/>
                    <a:pt x="768" y="366"/>
                    <a:pt x="768" y="366"/>
                  </a:cubicBezTo>
                  <a:cubicBezTo>
                    <a:pt x="773" y="393"/>
                    <a:pt x="773" y="393"/>
                    <a:pt x="773" y="393"/>
                  </a:cubicBezTo>
                  <a:cubicBezTo>
                    <a:pt x="810" y="377"/>
                    <a:pt x="810" y="377"/>
                    <a:pt x="810" y="377"/>
                  </a:cubicBezTo>
                  <a:cubicBezTo>
                    <a:pt x="810" y="434"/>
                    <a:pt x="810" y="434"/>
                    <a:pt x="810" y="434"/>
                  </a:cubicBezTo>
                  <a:cubicBezTo>
                    <a:pt x="810" y="434"/>
                    <a:pt x="800" y="439"/>
                    <a:pt x="800" y="445"/>
                  </a:cubicBezTo>
                  <a:cubicBezTo>
                    <a:pt x="800" y="450"/>
                    <a:pt x="820" y="476"/>
                    <a:pt x="820" y="476"/>
                  </a:cubicBezTo>
                  <a:cubicBezTo>
                    <a:pt x="831" y="575"/>
                    <a:pt x="831" y="575"/>
                    <a:pt x="831" y="575"/>
                  </a:cubicBezTo>
                  <a:lnTo>
                    <a:pt x="784" y="59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29" name="น่าน">
              <a:extLst>
                <a:ext uri="{FF2B5EF4-FFF2-40B4-BE49-F238E27FC236}">
                  <a16:creationId xmlns:a16="http://schemas.microsoft.com/office/drawing/2014/main" id="{B4190835-041E-499C-B6D9-2DCC63FADE1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7644" y="1309780"/>
              <a:ext cx="369428" cy="618152"/>
            </a:xfrm>
            <a:custGeom>
              <a:avLst/>
              <a:gdLst>
                <a:gd name="T0" fmla="*/ 838 w 902"/>
                <a:gd name="T1" fmla="*/ 616 h 1513"/>
                <a:gd name="T2" fmla="*/ 802 w 902"/>
                <a:gd name="T3" fmla="*/ 692 h 1513"/>
                <a:gd name="T4" fmla="*/ 782 w 902"/>
                <a:gd name="T5" fmla="*/ 840 h 1513"/>
                <a:gd name="T6" fmla="*/ 782 w 902"/>
                <a:gd name="T7" fmla="*/ 948 h 1513"/>
                <a:gd name="T8" fmla="*/ 746 w 902"/>
                <a:gd name="T9" fmla="*/ 1004 h 1513"/>
                <a:gd name="T10" fmla="*/ 674 w 902"/>
                <a:gd name="T11" fmla="*/ 1076 h 1513"/>
                <a:gd name="T12" fmla="*/ 636 w 902"/>
                <a:gd name="T13" fmla="*/ 1120 h 1513"/>
                <a:gd name="T14" fmla="*/ 657 w 902"/>
                <a:gd name="T15" fmla="*/ 1170 h 1513"/>
                <a:gd name="T16" fmla="*/ 567 w 902"/>
                <a:gd name="T17" fmla="*/ 1226 h 1513"/>
                <a:gd name="T18" fmla="*/ 520 w 902"/>
                <a:gd name="T19" fmla="*/ 1346 h 1513"/>
                <a:gd name="T20" fmla="*/ 415 w 902"/>
                <a:gd name="T21" fmla="*/ 1450 h 1513"/>
                <a:gd name="T22" fmla="*/ 311 w 902"/>
                <a:gd name="T23" fmla="*/ 1502 h 1513"/>
                <a:gd name="T24" fmla="*/ 196 w 902"/>
                <a:gd name="T25" fmla="*/ 1481 h 1513"/>
                <a:gd name="T26" fmla="*/ 61 w 902"/>
                <a:gd name="T27" fmla="*/ 1513 h 1513"/>
                <a:gd name="T28" fmla="*/ 55 w 902"/>
                <a:gd name="T29" fmla="*/ 1408 h 1513"/>
                <a:gd name="T30" fmla="*/ 92 w 902"/>
                <a:gd name="T31" fmla="*/ 1320 h 1513"/>
                <a:gd name="T32" fmla="*/ 123 w 902"/>
                <a:gd name="T33" fmla="*/ 1205 h 1513"/>
                <a:gd name="T34" fmla="*/ 181 w 902"/>
                <a:gd name="T35" fmla="*/ 1064 h 1513"/>
                <a:gd name="T36" fmla="*/ 97 w 902"/>
                <a:gd name="T37" fmla="*/ 1064 h 1513"/>
                <a:gd name="T38" fmla="*/ 55 w 902"/>
                <a:gd name="T39" fmla="*/ 1028 h 1513"/>
                <a:gd name="T40" fmla="*/ 35 w 902"/>
                <a:gd name="T41" fmla="*/ 934 h 1513"/>
                <a:gd name="T42" fmla="*/ 45 w 902"/>
                <a:gd name="T43" fmla="*/ 845 h 1513"/>
                <a:gd name="T44" fmla="*/ 28 w 902"/>
                <a:gd name="T45" fmla="*/ 722 h 1513"/>
                <a:gd name="T46" fmla="*/ 29 w 902"/>
                <a:gd name="T47" fmla="*/ 694 h 1513"/>
                <a:gd name="T48" fmla="*/ 76 w 902"/>
                <a:gd name="T49" fmla="*/ 657 h 1513"/>
                <a:gd name="T50" fmla="*/ 144 w 902"/>
                <a:gd name="T51" fmla="*/ 610 h 1513"/>
                <a:gd name="T52" fmla="*/ 149 w 902"/>
                <a:gd name="T53" fmla="*/ 542 h 1513"/>
                <a:gd name="T54" fmla="*/ 248 w 902"/>
                <a:gd name="T55" fmla="*/ 563 h 1513"/>
                <a:gd name="T56" fmla="*/ 259 w 902"/>
                <a:gd name="T57" fmla="*/ 485 h 1513"/>
                <a:gd name="T58" fmla="*/ 228 w 902"/>
                <a:gd name="T59" fmla="*/ 355 h 1513"/>
                <a:gd name="T60" fmla="*/ 238 w 902"/>
                <a:gd name="T61" fmla="*/ 287 h 1513"/>
                <a:gd name="T62" fmla="*/ 196 w 902"/>
                <a:gd name="T63" fmla="*/ 276 h 1513"/>
                <a:gd name="T64" fmla="*/ 134 w 902"/>
                <a:gd name="T65" fmla="*/ 250 h 1513"/>
                <a:gd name="T66" fmla="*/ 196 w 902"/>
                <a:gd name="T67" fmla="*/ 188 h 1513"/>
                <a:gd name="T68" fmla="*/ 228 w 902"/>
                <a:gd name="T69" fmla="*/ 151 h 1513"/>
                <a:gd name="T70" fmla="*/ 230 w 902"/>
                <a:gd name="T71" fmla="*/ 120 h 1513"/>
                <a:gd name="T72" fmla="*/ 290 w 902"/>
                <a:gd name="T73" fmla="*/ 72 h 1513"/>
                <a:gd name="T74" fmla="*/ 474 w 902"/>
                <a:gd name="T75" fmla="*/ 40 h 1513"/>
                <a:gd name="T76" fmla="*/ 558 w 902"/>
                <a:gd name="T77" fmla="*/ 8 h 1513"/>
                <a:gd name="T78" fmla="*/ 686 w 902"/>
                <a:gd name="T79" fmla="*/ 56 h 1513"/>
                <a:gd name="T80" fmla="*/ 770 w 902"/>
                <a:gd name="T81" fmla="*/ 24 h 1513"/>
                <a:gd name="T82" fmla="*/ 822 w 902"/>
                <a:gd name="T83" fmla="*/ 152 h 1513"/>
                <a:gd name="T84" fmla="*/ 770 w 902"/>
                <a:gd name="T85" fmla="*/ 192 h 1513"/>
                <a:gd name="T86" fmla="*/ 758 w 902"/>
                <a:gd name="T87" fmla="*/ 264 h 1513"/>
                <a:gd name="T88" fmla="*/ 782 w 902"/>
                <a:gd name="T89" fmla="*/ 304 h 1513"/>
                <a:gd name="T90" fmla="*/ 806 w 902"/>
                <a:gd name="T91" fmla="*/ 476 h 1513"/>
                <a:gd name="T92" fmla="*/ 886 w 902"/>
                <a:gd name="T93" fmla="*/ 592 h 1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02" h="1513">
                  <a:moveTo>
                    <a:pt x="886" y="592"/>
                  </a:moveTo>
                  <a:cubicBezTo>
                    <a:pt x="838" y="616"/>
                    <a:pt x="838" y="616"/>
                    <a:pt x="838" y="616"/>
                  </a:cubicBezTo>
                  <a:cubicBezTo>
                    <a:pt x="842" y="652"/>
                    <a:pt x="842" y="652"/>
                    <a:pt x="842" y="652"/>
                  </a:cubicBezTo>
                  <a:cubicBezTo>
                    <a:pt x="802" y="692"/>
                    <a:pt x="802" y="692"/>
                    <a:pt x="802" y="692"/>
                  </a:cubicBezTo>
                  <a:cubicBezTo>
                    <a:pt x="806" y="812"/>
                    <a:pt x="806" y="812"/>
                    <a:pt x="806" y="812"/>
                  </a:cubicBezTo>
                  <a:cubicBezTo>
                    <a:pt x="782" y="840"/>
                    <a:pt x="782" y="840"/>
                    <a:pt x="782" y="840"/>
                  </a:cubicBezTo>
                  <a:cubicBezTo>
                    <a:pt x="826" y="884"/>
                    <a:pt x="826" y="884"/>
                    <a:pt x="826" y="884"/>
                  </a:cubicBezTo>
                  <a:cubicBezTo>
                    <a:pt x="782" y="948"/>
                    <a:pt x="782" y="948"/>
                    <a:pt x="782" y="948"/>
                  </a:cubicBezTo>
                  <a:cubicBezTo>
                    <a:pt x="746" y="956"/>
                    <a:pt x="746" y="956"/>
                    <a:pt x="746" y="956"/>
                  </a:cubicBezTo>
                  <a:cubicBezTo>
                    <a:pt x="746" y="1004"/>
                    <a:pt x="746" y="1004"/>
                    <a:pt x="746" y="1004"/>
                  </a:cubicBezTo>
                  <a:cubicBezTo>
                    <a:pt x="682" y="1036"/>
                    <a:pt x="682" y="1036"/>
                    <a:pt x="682" y="1036"/>
                  </a:cubicBezTo>
                  <a:cubicBezTo>
                    <a:pt x="674" y="1076"/>
                    <a:pt x="674" y="1076"/>
                    <a:pt x="674" y="1076"/>
                  </a:cubicBezTo>
                  <a:cubicBezTo>
                    <a:pt x="634" y="1116"/>
                    <a:pt x="634" y="1116"/>
                    <a:pt x="634" y="1116"/>
                  </a:cubicBezTo>
                  <a:cubicBezTo>
                    <a:pt x="636" y="1120"/>
                    <a:pt x="636" y="1120"/>
                    <a:pt x="636" y="1120"/>
                  </a:cubicBezTo>
                  <a:cubicBezTo>
                    <a:pt x="657" y="1170"/>
                    <a:pt x="657" y="1170"/>
                    <a:pt x="657" y="1170"/>
                  </a:cubicBezTo>
                  <a:cubicBezTo>
                    <a:pt x="657" y="1170"/>
                    <a:pt x="657" y="1170"/>
                    <a:pt x="657" y="1170"/>
                  </a:cubicBezTo>
                  <a:cubicBezTo>
                    <a:pt x="645" y="1191"/>
                    <a:pt x="624" y="1226"/>
                    <a:pt x="613" y="1226"/>
                  </a:cubicBezTo>
                  <a:cubicBezTo>
                    <a:pt x="567" y="1226"/>
                    <a:pt x="567" y="1226"/>
                    <a:pt x="567" y="1226"/>
                  </a:cubicBezTo>
                  <a:cubicBezTo>
                    <a:pt x="509" y="1299"/>
                    <a:pt x="509" y="1299"/>
                    <a:pt x="509" y="1299"/>
                  </a:cubicBezTo>
                  <a:cubicBezTo>
                    <a:pt x="520" y="1346"/>
                    <a:pt x="520" y="1346"/>
                    <a:pt x="520" y="1346"/>
                  </a:cubicBezTo>
                  <a:cubicBezTo>
                    <a:pt x="520" y="1346"/>
                    <a:pt x="457" y="1450"/>
                    <a:pt x="447" y="1450"/>
                  </a:cubicBezTo>
                  <a:cubicBezTo>
                    <a:pt x="436" y="1450"/>
                    <a:pt x="426" y="1440"/>
                    <a:pt x="415" y="1450"/>
                  </a:cubicBezTo>
                  <a:cubicBezTo>
                    <a:pt x="405" y="1460"/>
                    <a:pt x="374" y="1502"/>
                    <a:pt x="374" y="1502"/>
                  </a:cubicBezTo>
                  <a:cubicBezTo>
                    <a:pt x="311" y="1502"/>
                    <a:pt x="311" y="1502"/>
                    <a:pt x="311" y="1502"/>
                  </a:cubicBezTo>
                  <a:cubicBezTo>
                    <a:pt x="248" y="1476"/>
                    <a:pt x="248" y="1476"/>
                    <a:pt x="248" y="1476"/>
                  </a:cubicBezTo>
                  <a:cubicBezTo>
                    <a:pt x="196" y="1481"/>
                    <a:pt x="196" y="1481"/>
                    <a:pt x="196" y="1481"/>
                  </a:cubicBezTo>
                  <a:cubicBezTo>
                    <a:pt x="170" y="1513"/>
                    <a:pt x="170" y="1513"/>
                    <a:pt x="170" y="1513"/>
                  </a:cubicBezTo>
                  <a:cubicBezTo>
                    <a:pt x="61" y="1513"/>
                    <a:pt x="61" y="1513"/>
                    <a:pt x="61" y="1513"/>
                  </a:cubicBezTo>
                  <a:cubicBezTo>
                    <a:pt x="61" y="1510"/>
                    <a:pt x="61" y="1510"/>
                    <a:pt x="61" y="1510"/>
                  </a:cubicBezTo>
                  <a:cubicBezTo>
                    <a:pt x="55" y="1408"/>
                    <a:pt x="55" y="1408"/>
                    <a:pt x="55" y="1408"/>
                  </a:cubicBezTo>
                  <a:cubicBezTo>
                    <a:pt x="102" y="1372"/>
                    <a:pt x="102" y="1372"/>
                    <a:pt x="102" y="1372"/>
                  </a:cubicBezTo>
                  <a:cubicBezTo>
                    <a:pt x="92" y="1320"/>
                    <a:pt x="92" y="1320"/>
                    <a:pt x="92" y="1320"/>
                  </a:cubicBezTo>
                  <a:cubicBezTo>
                    <a:pt x="134" y="1257"/>
                    <a:pt x="134" y="1257"/>
                    <a:pt x="134" y="1257"/>
                  </a:cubicBezTo>
                  <a:cubicBezTo>
                    <a:pt x="123" y="1205"/>
                    <a:pt x="123" y="1205"/>
                    <a:pt x="123" y="1205"/>
                  </a:cubicBezTo>
                  <a:cubicBezTo>
                    <a:pt x="186" y="1137"/>
                    <a:pt x="186" y="1137"/>
                    <a:pt x="186" y="1137"/>
                  </a:cubicBezTo>
                  <a:cubicBezTo>
                    <a:pt x="181" y="1064"/>
                    <a:pt x="181" y="1064"/>
                    <a:pt x="181" y="1064"/>
                  </a:cubicBezTo>
                  <a:cubicBezTo>
                    <a:pt x="181" y="1064"/>
                    <a:pt x="160" y="1080"/>
                    <a:pt x="149" y="1080"/>
                  </a:cubicBezTo>
                  <a:cubicBezTo>
                    <a:pt x="139" y="1080"/>
                    <a:pt x="97" y="1064"/>
                    <a:pt x="97" y="1064"/>
                  </a:cubicBezTo>
                  <a:cubicBezTo>
                    <a:pt x="55" y="1080"/>
                    <a:pt x="55" y="1080"/>
                    <a:pt x="55" y="1080"/>
                  </a:cubicBezTo>
                  <a:cubicBezTo>
                    <a:pt x="55" y="1028"/>
                    <a:pt x="55" y="1028"/>
                    <a:pt x="55" y="1028"/>
                  </a:cubicBezTo>
                  <a:cubicBezTo>
                    <a:pt x="24" y="981"/>
                    <a:pt x="24" y="981"/>
                    <a:pt x="24" y="981"/>
                  </a:cubicBezTo>
                  <a:cubicBezTo>
                    <a:pt x="35" y="934"/>
                    <a:pt x="35" y="934"/>
                    <a:pt x="35" y="934"/>
                  </a:cubicBezTo>
                  <a:cubicBezTo>
                    <a:pt x="8" y="892"/>
                    <a:pt x="8" y="892"/>
                    <a:pt x="8" y="892"/>
                  </a:cubicBezTo>
                  <a:cubicBezTo>
                    <a:pt x="45" y="845"/>
                    <a:pt x="45" y="845"/>
                    <a:pt x="45" y="845"/>
                  </a:cubicBezTo>
                  <a:cubicBezTo>
                    <a:pt x="0" y="774"/>
                    <a:pt x="0" y="774"/>
                    <a:pt x="0" y="774"/>
                  </a:cubicBezTo>
                  <a:cubicBezTo>
                    <a:pt x="7" y="764"/>
                    <a:pt x="24" y="731"/>
                    <a:pt x="28" y="722"/>
                  </a:cubicBezTo>
                  <a:cubicBezTo>
                    <a:pt x="29" y="720"/>
                    <a:pt x="29" y="720"/>
                    <a:pt x="29" y="720"/>
                  </a:cubicBezTo>
                  <a:cubicBezTo>
                    <a:pt x="29" y="694"/>
                    <a:pt x="29" y="694"/>
                    <a:pt x="29" y="694"/>
                  </a:cubicBezTo>
                  <a:cubicBezTo>
                    <a:pt x="55" y="652"/>
                    <a:pt x="55" y="652"/>
                    <a:pt x="55" y="652"/>
                  </a:cubicBezTo>
                  <a:cubicBezTo>
                    <a:pt x="76" y="657"/>
                    <a:pt x="76" y="657"/>
                    <a:pt x="76" y="657"/>
                  </a:cubicBezTo>
                  <a:cubicBezTo>
                    <a:pt x="118" y="647"/>
                    <a:pt x="118" y="647"/>
                    <a:pt x="118" y="647"/>
                  </a:cubicBezTo>
                  <a:cubicBezTo>
                    <a:pt x="144" y="610"/>
                    <a:pt x="144" y="610"/>
                    <a:pt x="144" y="610"/>
                  </a:cubicBezTo>
                  <a:cubicBezTo>
                    <a:pt x="144" y="610"/>
                    <a:pt x="118" y="579"/>
                    <a:pt x="108" y="574"/>
                  </a:cubicBezTo>
                  <a:cubicBezTo>
                    <a:pt x="97" y="569"/>
                    <a:pt x="149" y="542"/>
                    <a:pt x="149" y="542"/>
                  </a:cubicBezTo>
                  <a:cubicBezTo>
                    <a:pt x="217" y="563"/>
                    <a:pt x="217" y="563"/>
                    <a:pt x="217" y="563"/>
                  </a:cubicBezTo>
                  <a:cubicBezTo>
                    <a:pt x="248" y="563"/>
                    <a:pt x="248" y="563"/>
                    <a:pt x="248" y="563"/>
                  </a:cubicBezTo>
                  <a:cubicBezTo>
                    <a:pt x="212" y="506"/>
                    <a:pt x="212" y="506"/>
                    <a:pt x="212" y="506"/>
                  </a:cubicBezTo>
                  <a:cubicBezTo>
                    <a:pt x="259" y="485"/>
                    <a:pt x="259" y="485"/>
                    <a:pt x="259" y="485"/>
                  </a:cubicBezTo>
                  <a:cubicBezTo>
                    <a:pt x="248" y="386"/>
                    <a:pt x="248" y="386"/>
                    <a:pt x="248" y="386"/>
                  </a:cubicBezTo>
                  <a:cubicBezTo>
                    <a:pt x="248" y="386"/>
                    <a:pt x="228" y="360"/>
                    <a:pt x="228" y="355"/>
                  </a:cubicBezTo>
                  <a:cubicBezTo>
                    <a:pt x="228" y="349"/>
                    <a:pt x="238" y="344"/>
                    <a:pt x="238" y="344"/>
                  </a:cubicBezTo>
                  <a:cubicBezTo>
                    <a:pt x="238" y="287"/>
                    <a:pt x="238" y="287"/>
                    <a:pt x="238" y="287"/>
                  </a:cubicBezTo>
                  <a:cubicBezTo>
                    <a:pt x="201" y="303"/>
                    <a:pt x="201" y="303"/>
                    <a:pt x="201" y="303"/>
                  </a:cubicBezTo>
                  <a:cubicBezTo>
                    <a:pt x="196" y="276"/>
                    <a:pt x="196" y="276"/>
                    <a:pt x="196" y="276"/>
                  </a:cubicBezTo>
                  <a:cubicBezTo>
                    <a:pt x="160" y="250"/>
                    <a:pt x="160" y="250"/>
                    <a:pt x="160" y="250"/>
                  </a:cubicBezTo>
                  <a:cubicBezTo>
                    <a:pt x="134" y="250"/>
                    <a:pt x="134" y="250"/>
                    <a:pt x="134" y="250"/>
                  </a:cubicBezTo>
                  <a:cubicBezTo>
                    <a:pt x="134" y="214"/>
                    <a:pt x="134" y="214"/>
                    <a:pt x="134" y="214"/>
                  </a:cubicBezTo>
                  <a:cubicBezTo>
                    <a:pt x="196" y="188"/>
                    <a:pt x="196" y="188"/>
                    <a:pt x="196" y="188"/>
                  </a:cubicBezTo>
                  <a:cubicBezTo>
                    <a:pt x="196" y="162"/>
                    <a:pt x="196" y="162"/>
                    <a:pt x="196" y="162"/>
                  </a:cubicBezTo>
                  <a:cubicBezTo>
                    <a:pt x="228" y="151"/>
                    <a:pt x="228" y="151"/>
                    <a:pt x="228" y="151"/>
                  </a:cubicBezTo>
                  <a:cubicBezTo>
                    <a:pt x="228" y="120"/>
                    <a:pt x="228" y="120"/>
                    <a:pt x="228" y="120"/>
                  </a:cubicBezTo>
                  <a:cubicBezTo>
                    <a:pt x="230" y="120"/>
                    <a:pt x="230" y="120"/>
                    <a:pt x="230" y="120"/>
                  </a:cubicBezTo>
                  <a:cubicBezTo>
                    <a:pt x="246" y="76"/>
                    <a:pt x="246" y="76"/>
                    <a:pt x="246" y="76"/>
                  </a:cubicBezTo>
                  <a:cubicBezTo>
                    <a:pt x="246" y="76"/>
                    <a:pt x="286" y="68"/>
                    <a:pt x="290" y="72"/>
                  </a:cubicBezTo>
                  <a:cubicBezTo>
                    <a:pt x="294" y="76"/>
                    <a:pt x="358" y="104"/>
                    <a:pt x="378" y="132"/>
                  </a:cubicBezTo>
                  <a:cubicBezTo>
                    <a:pt x="398" y="120"/>
                    <a:pt x="474" y="40"/>
                    <a:pt x="474" y="40"/>
                  </a:cubicBezTo>
                  <a:cubicBezTo>
                    <a:pt x="494" y="0"/>
                    <a:pt x="494" y="0"/>
                    <a:pt x="494" y="0"/>
                  </a:cubicBezTo>
                  <a:cubicBezTo>
                    <a:pt x="558" y="8"/>
                    <a:pt x="558" y="8"/>
                    <a:pt x="558" y="8"/>
                  </a:cubicBezTo>
                  <a:cubicBezTo>
                    <a:pt x="614" y="4"/>
                    <a:pt x="614" y="4"/>
                    <a:pt x="614" y="4"/>
                  </a:cubicBezTo>
                  <a:cubicBezTo>
                    <a:pt x="686" y="56"/>
                    <a:pt x="686" y="56"/>
                    <a:pt x="686" y="56"/>
                  </a:cubicBezTo>
                  <a:cubicBezTo>
                    <a:pt x="758" y="60"/>
                    <a:pt x="758" y="60"/>
                    <a:pt x="758" y="60"/>
                  </a:cubicBezTo>
                  <a:cubicBezTo>
                    <a:pt x="770" y="24"/>
                    <a:pt x="770" y="24"/>
                    <a:pt x="770" y="24"/>
                  </a:cubicBezTo>
                  <a:cubicBezTo>
                    <a:pt x="838" y="60"/>
                    <a:pt x="838" y="60"/>
                    <a:pt x="838" y="60"/>
                  </a:cubicBezTo>
                  <a:cubicBezTo>
                    <a:pt x="822" y="152"/>
                    <a:pt x="822" y="152"/>
                    <a:pt x="822" y="152"/>
                  </a:cubicBezTo>
                  <a:cubicBezTo>
                    <a:pt x="766" y="148"/>
                    <a:pt x="766" y="148"/>
                    <a:pt x="766" y="148"/>
                  </a:cubicBezTo>
                  <a:cubicBezTo>
                    <a:pt x="770" y="192"/>
                    <a:pt x="770" y="192"/>
                    <a:pt x="770" y="192"/>
                  </a:cubicBezTo>
                  <a:cubicBezTo>
                    <a:pt x="750" y="216"/>
                    <a:pt x="750" y="216"/>
                    <a:pt x="750" y="216"/>
                  </a:cubicBezTo>
                  <a:cubicBezTo>
                    <a:pt x="758" y="264"/>
                    <a:pt x="758" y="264"/>
                    <a:pt x="758" y="264"/>
                  </a:cubicBezTo>
                  <a:cubicBezTo>
                    <a:pt x="802" y="284"/>
                    <a:pt x="802" y="284"/>
                    <a:pt x="802" y="284"/>
                  </a:cubicBezTo>
                  <a:cubicBezTo>
                    <a:pt x="782" y="304"/>
                    <a:pt x="782" y="304"/>
                    <a:pt x="782" y="304"/>
                  </a:cubicBezTo>
                  <a:cubicBezTo>
                    <a:pt x="814" y="356"/>
                    <a:pt x="814" y="356"/>
                    <a:pt x="814" y="356"/>
                  </a:cubicBezTo>
                  <a:cubicBezTo>
                    <a:pt x="806" y="476"/>
                    <a:pt x="806" y="476"/>
                    <a:pt x="806" y="476"/>
                  </a:cubicBezTo>
                  <a:cubicBezTo>
                    <a:pt x="902" y="544"/>
                    <a:pt x="902" y="544"/>
                    <a:pt x="902" y="544"/>
                  </a:cubicBezTo>
                  <a:lnTo>
                    <a:pt x="886" y="59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31" name="เชียงใหม่">
              <a:extLst>
                <a:ext uri="{FF2B5EF4-FFF2-40B4-BE49-F238E27FC236}">
                  <a16:creationId xmlns:a16="http://schemas.microsoft.com/office/drawing/2014/main" id="{517E194F-B479-4F12-979E-0D9365F3B06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6372" y="1110434"/>
              <a:ext cx="563287" cy="1106457"/>
            </a:xfrm>
            <a:custGeom>
              <a:avLst/>
              <a:gdLst>
                <a:gd name="T0" fmla="*/ 1247 w 1377"/>
                <a:gd name="T1" fmla="*/ 180 h 2710"/>
                <a:gd name="T2" fmla="*/ 1226 w 1377"/>
                <a:gd name="T3" fmla="*/ 326 h 2710"/>
                <a:gd name="T4" fmla="*/ 1116 w 1377"/>
                <a:gd name="T5" fmla="*/ 462 h 2710"/>
                <a:gd name="T6" fmla="*/ 1158 w 1377"/>
                <a:gd name="T7" fmla="*/ 566 h 2710"/>
                <a:gd name="T8" fmla="*/ 1163 w 1377"/>
                <a:gd name="T9" fmla="*/ 738 h 2710"/>
                <a:gd name="T10" fmla="*/ 1174 w 1377"/>
                <a:gd name="T11" fmla="*/ 994 h 2710"/>
                <a:gd name="T12" fmla="*/ 1215 w 1377"/>
                <a:gd name="T13" fmla="*/ 1203 h 2710"/>
                <a:gd name="T14" fmla="*/ 1168 w 1377"/>
                <a:gd name="T15" fmla="*/ 1375 h 2710"/>
                <a:gd name="T16" fmla="*/ 1153 w 1377"/>
                <a:gd name="T17" fmla="*/ 1521 h 2710"/>
                <a:gd name="T18" fmla="*/ 1054 w 1377"/>
                <a:gd name="T19" fmla="*/ 1385 h 2710"/>
                <a:gd name="T20" fmla="*/ 928 w 1377"/>
                <a:gd name="T21" fmla="*/ 1396 h 2710"/>
                <a:gd name="T22" fmla="*/ 829 w 1377"/>
                <a:gd name="T23" fmla="*/ 1453 h 2710"/>
                <a:gd name="T24" fmla="*/ 673 w 1377"/>
                <a:gd name="T25" fmla="*/ 1604 h 2710"/>
                <a:gd name="T26" fmla="*/ 600 w 1377"/>
                <a:gd name="T27" fmla="*/ 1729 h 2710"/>
                <a:gd name="T28" fmla="*/ 704 w 1377"/>
                <a:gd name="T29" fmla="*/ 1954 h 2710"/>
                <a:gd name="T30" fmla="*/ 756 w 1377"/>
                <a:gd name="T31" fmla="*/ 2131 h 2710"/>
                <a:gd name="T32" fmla="*/ 743 w 1377"/>
                <a:gd name="T33" fmla="*/ 2184 h 2710"/>
                <a:gd name="T34" fmla="*/ 704 w 1377"/>
                <a:gd name="T35" fmla="*/ 2199 h 2710"/>
                <a:gd name="T36" fmla="*/ 600 w 1377"/>
                <a:gd name="T37" fmla="*/ 2199 h 2710"/>
                <a:gd name="T38" fmla="*/ 516 w 1377"/>
                <a:gd name="T39" fmla="*/ 2188 h 2710"/>
                <a:gd name="T40" fmla="*/ 428 w 1377"/>
                <a:gd name="T41" fmla="*/ 2199 h 2710"/>
                <a:gd name="T42" fmla="*/ 485 w 1377"/>
                <a:gd name="T43" fmla="*/ 2543 h 2710"/>
                <a:gd name="T44" fmla="*/ 396 w 1377"/>
                <a:gd name="T45" fmla="*/ 2684 h 2710"/>
                <a:gd name="T46" fmla="*/ 277 w 1377"/>
                <a:gd name="T47" fmla="*/ 2653 h 2710"/>
                <a:gd name="T48" fmla="*/ 282 w 1377"/>
                <a:gd name="T49" fmla="*/ 2543 h 2710"/>
                <a:gd name="T50" fmla="*/ 177 w 1377"/>
                <a:gd name="T51" fmla="*/ 2439 h 2710"/>
                <a:gd name="T52" fmla="*/ 125 w 1377"/>
                <a:gd name="T53" fmla="*/ 2303 h 2710"/>
                <a:gd name="T54" fmla="*/ 52 w 1377"/>
                <a:gd name="T55" fmla="*/ 2147 h 2710"/>
                <a:gd name="T56" fmla="*/ 68 w 1377"/>
                <a:gd name="T57" fmla="*/ 2042 h 2710"/>
                <a:gd name="T58" fmla="*/ 214 w 1377"/>
                <a:gd name="T59" fmla="*/ 1990 h 2710"/>
                <a:gd name="T60" fmla="*/ 162 w 1377"/>
                <a:gd name="T61" fmla="*/ 1907 h 2710"/>
                <a:gd name="T62" fmla="*/ 120 w 1377"/>
                <a:gd name="T63" fmla="*/ 1797 h 2710"/>
                <a:gd name="T64" fmla="*/ 167 w 1377"/>
                <a:gd name="T65" fmla="*/ 1703 h 2710"/>
                <a:gd name="T66" fmla="*/ 104 w 1377"/>
                <a:gd name="T67" fmla="*/ 1536 h 2710"/>
                <a:gd name="T68" fmla="*/ 130 w 1377"/>
                <a:gd name="T69" fmla="*/ 1422 h 2710"/>
                <a:gd name="T70" fmla="*/ 99 w 1377"/>
                <a:gd name="T71" fmla="*/ 1296 h 2710"/>
                <a:gd name="T72" fmla="*/ 136 w 1377"/>
                <a:gd name="T73" fmla="*/ 1161 h 2710"/>
                <a:gd name="T74" fmla="*/ 292 w 1377"/>
                <a:gd name="T75" fmla="*/ 931 h 2710"/>
                <a:gd name="T76" fmla="*/ 480 w 1377"/>
                <a:gd name="T77" fmla="*/ 1057 h 2710"/>
                <a:gd name="T78" fmla="*/ 532 w 1377"/>
                <a:gd name="T79" fmla="*/ 811 h 2710"/>
                <a:gd name="T80" fmla="*/ 496 w 1377"/>
                <a:gd name="T81" fmla="*/ 598 h 2710"/>
                <a:gd name="T82" fmla="*/ 464 w 1377"/>
                <a:gd name="T83" fmla="*/ 488 h 2710"/>
                <a:gd name="T84" fmla="*/ 406 w 1377"/>
                <a:gd name="T85" fmla="*/ 428 h 2710"/>
                <a:gd name="T86" fmla="*/ 546 w 1377"/>
                <a:gd name="T87" fmla="*/ 412 h 2710"/>
                <a:gd name="T88" fmla="*/ 760 w 1377"/>
                <a:gd name="T89" fmla="*/ 337 h 2710"/>
                <a:gd name="T90" fmla="*/ 874 w 1377"/>
                <a:gd name="T91" fmla="*/ 380 h 2710"/>
                <a:gd name="T92" fmla="*/ 914 w 1377"/>
                <a:gd name="T93" fmla="*/ 212 h 2710"/>
                <a:gd name="T94" fmla="*/ 938 w 1377"/>
                <a:gd name="T95" fmla="*/ 48 h 2710"/>
                <a:gd name="T96" fmla="*/ 1318 w 1377"/>
                <a:gd name="T97" fmla="*/ 32 h 2710"/>
                <a:gd name="T98" fmla="*/ 1309 w 1377"/>
                <a:gd name="T99" fmla="*/ 66 h 27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377" h="2710">
                  <a:moveTo>
                    <a:pt x="1320" y="97"/>
                  </a:moveTo>
                  <a:cubicBezTo>
                    <a:pt x="1294" y="107"/>
                    <a:pt x="1294" y="107"/>
                    <a:pt x="1294" y="107"/>
                  </a:cubicBezTo>
                  <a:cubicBezTo>
                    <a:pt x="1299" y="133"/>
                    <a:pt x="1299" y="133"/>
                    <a:pt x="1299" y="133"/>
                  </a:cubicBezTo>
                  <a:cubicBezTo>
                    <a:pt x="1247" y="180"/>
                    <a:pt x="1247" y="180"/>
                    <a:pt x="1247" y="180"/>
                  </a:cubicBezTo>
                  <a:cubicBezTo>
                    <a:pt x="1247" y="206"/>
                    <a:pt x="1247" y="206"/>
                    <a:pt x="1247" y="206"/>
                  </a:cubicBezTo>
                  <a:cubicBezTo>
                    <a:pt x="1205" y="238"/>
                    <a:pt x="1205" y="238"/>
                    <a:pt x="1205" y="238"/>
                  </a:cubicBezTo>
                  <a:cubicBezTo>
                    <a:pt x="1252" y="311"/>
                    <a:pt x="1252" y="311"/>
                    <a:pt x="1252" y="311"/>
                  </a:cubicBezTo>
                  <a:cubicBezTo>
                    <a:pt x="1226" y="326"/>
                    <a:pt x="1226" y="326"/>
                    <a:pt x="1226" y="326"/>
                  </a:cubicBezTo>
                  <a:cubicBezTo>
                    <a:pt x="1200" y="368"/>
                    <a:pt x="1200" y="368"/>
                    <a:pt x="1200" y="368"/>
                  </a:cubicBezTo>
                  <a:cubicBezTo>
                    <a:pt x="1189" y="415"/>
                    <a:pt x="1189" y="415"/>
                    <a:pt x="1189" y="415"/>
                  </a:cubicBezTo>
                  <a:cubicBezTo>
                    <a:pt x="1158" y="410"/>
                    <a:pt x="1158" y="410"/>
                    <a:pt x="1158" y="410"/>
                  </a:cubicBezTo>
                  <a:cubicBezTo>
                    <a:pt x="1116" y="462"/>
                    <a:pt x="1116" y="462"/>
                    <a:pt x="1116" y="462"/>
                  </a:cubicBezTo>
                  <a:cubicBezTo>
                    <a:pt x="1106" y="488"/>
                    <a:pt x="1106" y="488"/>
                    <a:pt x="1106" y="488"/>
                  </a:cubicBezTo>
                  <a:cubicBezTo>
                    <a:pt x="1137" y="525"/>
                    <a:pt x="1137" y="525"/>
                    <a:pt x="1137" y="525"/>
                  </a:cubicBezTo>
                  <a:cubicBezTo>
                    <a:pt x="1137" y="551"/>
                    <a:pt x="1137" y="551"/>
                    <a:pt x="1137" y="551"/>
                  </a:cubicBezTo>
                  <a:cubicBezTo>
                    <a:pt x="1158" y="566"/>
                    <a:pt x="1158" y="566"/>
                    <a:pt x="1158" y="566"/>
                  </a:cubicBezTo>
                  <a:cubicBezTo>
                    <a:pt x="1137" y="598"/>
                    <a:pt x="1137" y="598"/>
                    <a:pt x="1137" y="598"/>
                  </a:cubicBezTo>
                  <a:cubicBezTo>
                    <a:pt x="1148" y="665"/>
                    <a:pt x="1148" y="665"/>
                    <a:pt x="1148" y="665"/>
                  </a:cubicBezTo>
                  <a:cubicBezTo>
                    <a:pt x="1168" y="697"/>
                    <a:pt x="1168" y="697"/>
                    <a:pt x="1168" y="697"/>
                  </a:cubicBezTo>
                  <a:cubicBezTo>
                    <a:pt x="1163" y="738"/>
                    <a:pt x="1163" y="738"/>
                    <a:pt x="1163" y="738"/>
                  </a:cubicBezTo>
                  <a:cubicBezTo>
                    <a:pt x="1167" y="809"/>
                    <a:pt x="1167" y="809"/>
                    <a:pt x="1167" y="809"/>
                  </a:cubicBezTo>
                  <a:cubicBezTo>
                    <a:pt x="1168" y="837"/>
                    <a:pt x="1168" y="837"/>
                    <a:pt x="1168" y="837"/>
                  </a:cubicBezTo>
                  <a:cubicBezTo>
                    <a:pt x="1137" y="900"/>
                    <a:pt x="1137" y="900"/>
                    <a:pt x="1137" y="900"/>
                  </a:cubicBezTo>
                  <a:cubicBezTo>
                    <a:pt x="1174" y="994"/>
                    <a:pt x="1174" y="994"/>
                    <a:pt x="1174" y="994"/>
                  </a:cubicBezTo>
                  <a:cubicBezTo>
                    <a:pt x="1215" y="1020"/>
                    <a:pt x="1215" y="1020"/>
                    <a:pt x="1215" y="1020"/>
                  </a:cubicBezTo>
                  <a:cubicBezTo>
                    <a:pt x="1231" y="1083"/>
                    <a:pt x="1231" y="1083"/>
                    <a:pt x="1231" y="1083"/>
                  </a:cubicBezTo>
                  <a:cubicBezTo>
                    <a:pt x="1205" y="1109"/>
                    <a:pt x="1205" y="1109"/>
                    <a:pt x="1205" y="1109"/>
                  </a:cubicBezTo>
                  <a:cubicBezTo>
                    <a:pt x="1215" y="1203"/>
                    <a:pt x="1215" y="1203"/>
                    <a:pt x="1215" y="1203"/>
                  </a:cubicBezTo>
                  <a:cubicBezTo>
                    <a:pt x="1189" y="1229"/>
                    <a:pt x="1189" y="1229"/>
                    <a:pt x="1189" y="1229"/>
                  </a:cubicBezTo>
                  <a:cubicBezTo>
                    <a:pt x="1192" y="1253"/>
                    <a:pt x="1192" y="1253"/>
                    <a:pt x="1192" y="1253"/>
                  </a:cubicBezTo>
                  <a:cubicBezTo>
                    <a:pt x="1200" y="1312"/>
                    <a:pt x="1200" y="1312"/>
                    <a:pt x="1200" y="1312"/>
                  </a:cubicBezTo>
                  <a:cubicBezTo>
                    <a:pt x="1168" y="1375"/>
                    <a:pt x="1168" y="1375"/>
                    <a:pt x="1168" y="1375"/>
                  </a:cubicBezTo>
                  <a:cubicBezTo>
                    <a:pt x="1179" y="1396"/>
                    <a:pt x="1179" y="1396"/>
                    <a:pt x="1179" y="1396"/>
                  </a:cubicBezTo>
                  <a:cubicBezTo>
                    <a:pt x="1168" y="1416"/>
                    <a:pt x="1168" y="1416"/>
                    <a:pt x="1168" y="1416"/>
                  </a:cubicBezTo>
                  <a:cubicBezTo>
                    <a:pt x="1194" y="1458"/>
                    <a:pt x="1194" y="1458"/>
                    <a:pt x="1194" y="1458"/>
                  </a:cubicBezTo>
                  <a:cubicBezTo>
                    <a:pt x="1153" y="1521"/>
                    <a:pt x="1153" y="1521"/>
                    <a:pt x="1153" y="1521"/>
                  </a:cubicBezTo>
                  <a:cubicBezTo>
                    <a:pt x="1069" y="1463"/>
                    <a:pt x="1069" y="1463"/>
                    <a:pt x="1069" y="1463"/>
                  </a:cubicBezTo>
                  <a:cubicBezTo>
                    <a:pt x="1085" y="1437"/>
                    <a:pt x="1085" y="1437"/>
                    <a:pt x="1085" y="1437"/>
                  </a:cubicBezTo>
                  <a:cubicBezTo>
                    <a:pt x="1080" y="1401"/>
                    <a:pt x="1080" y="1401"/>
                    <a:pt x="1080" y="1401"/>
                  </a:cubicBezTo>
                  <a:cubicBezTo>
                    <a:pt x="1054" y="1385"/>
                    <a:pt x="1054" y="1385"/>
                    <a:pt x="1054" y="1385"/>
                  </a:cubicBezTo>
                  <a:cubicBezTo>
                    <a:pt x="1048" y="1359"/>
                    <a:pt x="1048" y="1359"/>
                    <a:pt x="1048" y="1359"/>
                  </a:cubicBezTo>
                  <a:cubicBezTo>
                    <a:pt x="1007" y="1354"/>
                    <a:pt x="1007" y="1354"/>
                    <a:pt x="1007" y="1354"/>
                  </a:cubicBezTo>
                  <a:cubicBezTo>
                    <a:pt x="986" y="1369"/>
                    <a:pt x="986" y="1369"/>
                    <a:pt x="986" y="1369"/>
                  </a:cubicBezTo>
                  <a:cubicBezTo>
                    <a:pt x="928" y="1396"/>
                    <a:pt x="928" y="1396"/>
                    <a:pt x="928" y="1396"/>
                  </a:cubicBezTo>
                  <a:cubicBezTo>
                    <a:pt x="892" y="1385"/>
                    <a:pt x="892" y="1385"/>
                    <a:pt x="892" y="1385"/>
                  </a:cubicBezTo>
                  <a:cubicBezTo>
                    <a:pt x="882" y="1422"/>
                    <a:pt x="882" y="1422"/>
                    <a:pt x="882" y="1422"/>
                  </a:cubicBezTo>
                  <a:cubicBezTo>
                    <a:pt x="861" y="1422"/>
                    <a:pt x="861" y="1422"/>
                    <a:pt x="861" y="1422"/>
                  </a:cubicBezTo>
                  <a:cubicBezTo>
                    <a:pt x="829" y="1453"/>
                    <a:pt x="829" y="1453"/>
                    <a:pt x="829" y="1453"/>
                  </a:cubicBezTo>
                  <a:cubicBezTo>
                    <a:pt x="824" y="1495"/>
                    <a:pt x="824" y="1495"/>
                    <a:pt x="824" y="1495"/>
                  </a:cubicBezTo>
                  <a:cubicBezTo>
                    <a:pt x="798" y="1531"/>
                    <a:pt x="798" y="1531"/>
                    <a:pt x="798" y="1531"/>
                  </a:cubicBezTo>
                  <a:cubicBezTo>
                    <a:pt x="762" y="1531"/>
                    <a:pt x="762" y="1531"/>
                    <a:pt x="762" y="1531"/>
                  </a:cubicBezTo>
                  <a:cubicBezTo>
                    <a:pt x="673" y="1604"/>
                    <a:pt x="673" y="1604"/>
                    <a:pt x="673" y="1604"/>
                  </a:cubicBezTo>
                  <a:cubicBezTo>
                    <a:pt x="626" y="1604"/>
                    <a:pt x="626" y="1604"/>
                    <a:pt x="626" y="1604"/>
                  </a:cubicBezTo>
                  <a:cubicBezTo>
                    <a:pt x="600" y="1667"/>
                    <a:pt x="600" y="1667"/>
                    <a:pt x="600" y="1667"/>
                  </a:cubicBezTo>
                  <a:cubicBezTo>
                    <a:pt x="610" y="1698"/>
                    <a:pt x="610" y="1698"/>
                    <a:pt x="610" y="1698"/>
                  </a:cubicBezTo>
                  <a:cubicBezTo>
                    <a:pt x="600" y="1729"/>
                    <a:pt x="600" y="1729"/>
                    <a:pt x="600" y="1729"/>
                  </a:cubicBezTo>
                  <a:cubicBezTo>
                    <a:pt x="678" y="1782"/>
                    <a:pt x="678" y="1782"/>
                    <a:pt x="678" y="1782"/>
                  </a:cubicBezTo>
                  <a:cubicBezTo>
                    <a:pt x="683" y="1844"/>
                    <a:pt x="683" y="1844"/>
                    <a:pt x="683" y="1844"/>
                  </a:cubicBezTo>
                  <a:cubicBezTo>
                    <a:pt x="709" y="1870"/>
                    <a:pt x="709" y="1870"/>
                    <a:pt x="709" y="1870"/>
                  </a:cubicBezTo>
                  <a:cubicBezTo>
                    <a:pt x="704" y="1954"/>
                    <a:pt x="704" y="1954"/>
                    <a:pt x="704" y="1954"/>
                  </a:cubicBezTo>
                  <a:cubicBezTo>
                    <a:pt x="689" y="1985"/>
                    <a:pt x="689" y="1985"/>
                    <a:pt x="689" y="1985"/>
                  </a:cubicBezTo>
                  <a:cubicBezTo>
                    <a:pt x="694" y="2006"/>
                    <a:pt x="694" y="2006"/>
                    <a:pt x="694" y="2006"/>
                  </a:cubicBezTo>
                  <a:cubicBezTo>
                    <a:pt x="725" y="2011"/>
                    <a:pt x="725" y="2011"/>
                    <a:pt x="725" y="2011"/>
                  </a:cubicBezTo>
                  <a:cubicBezTo>
                    <a:pt x="756" y="2131"/>
                    <a:pt x="756" y="2131"/>
                    <a:pt x="756" y="2131"/>
                  </a:cubicBezTo>
                  <a:cubicBezTo>
                    <a:pt x="746" y="2147"/>
                    <a:pt x="746" y="2147"/>
                    <a:pt x="746" y="2147"/>
                  </a:cubicBezTo>
                  <a:cubicBezTo>
                    <a:pt x="746" y="2183"/>
                    <a:pt x="746" y="2183"/>
                    <a:pt x="746" y="2183"/>
                  </a:cubicBezTo>
                  <a:cubicBezTo>
                    <a:pt x="746" y="2183"/>
                    <a:pt x="745" y="2183"/>
                    <a:pt x="744" y="2184"/>
                  </a:cubicBezTo>
                  <a:cubicBezTo>
                    <a:pt x="744" y="2184"/>
                    <a:pt x="743" y="2184"/>
                    <a:pt x="743" y="2184"/>
                  </a:cubicBezTo>
                  <a:cubicBezTo>
                    <a:pt x="742" y="2185"/>
                    <a:pt x="742" y="2185"/>
                    <a:pt x="742" y="2185"/>
                  </a:cubicBezTo>
                  <a:cubicBezTo>
                    <a:pt x="737" y="2187"/>
                    <a:pt x="729" y="2190"/>
                    <a:pt x="721" y="2193"/>
                  </a:cubicBezTo>
                  <a:cubicBezTo>
                    <a:pt x="720" y="2194"/>
                    <a:pt x="719" y="2194"/>
                    <a:pt x="718" y="2194"/>
                  </a:cubicBezTo>
                  <a:cubicBezTo>
                    <a:pt x="712" y="2197"/>
                    <a:pt x="706" y="2199"/>
                    <a:pt x="704" y="2199"/>
                  </a:cubicBezTo>
                  <a:cubicBezTo>
                    <a:pt x="699" y="2199"/>
                    <a:pt x="673" y="2167"/>
                    <a:pt x="673" y="2167"/>
                  </a:cubicBezTo>
                  <a:cubicBezTo>
                    <a:pt x="662" y="2204"/>
                    <a:pt x="662" y="2204"/>
                    <a:pt x="662" y="2204"/>
                  </a:cubicBezTo>
                  <a:cubicBezTo>
                    <a:pt x="604" y="2199"/>
                    <a:pt x="604" y="2199"/>
                    <a:pt x="604" y="2199"/>
                  </a:cubicBezTo>
                  <a:cubicBezTo>
                    <a:pt x="600" y="2199"/>
                    <a:pt x="600" y="2199"/>
                    <a:pt x="600" y="2199"/>
                  </a:cubicBezTo>
                  <a:cubicBezTo>
                    <a:pt x="579" y="2167"/>
                    <a:pt x="579" y="2167"/>
                    <a:pt x="579" y="2167"/>
                  </a:cubicBezTo>
                  <a:cubicBezTo>
                    <a:pt x="553" y="2188"/>
                    <a:pt x="553" y="2188"/>
                    <a:pt x="553" y="2188"/>
                  </a:cubicBezTo>
                  <a:cubicBezTo>
                    <a:pt x="542" y="2214"/>
                    <a:pt x="542" y="2214"/>
                    <a:pt x="542" y="2214"/>
                  </a:cubicBezTo>
                  <a:cubicBezTo>
                    <a:pt x="516" y="2188"/>
                    <a:pt x="516" y="2188"/>
                    <a:pt x="516" y="2188"/>
                  </a:cubicBezTo>
                  <a:cubicBezTo>
                    <a:pt x="516" y="2188"/>
                    <a:pt x="501" y="2204"/>
                    <a:pt x="496" y="2204"/>
                  </a:cubicBezTo>
                  <a:cubicBezTo>
                    <a:pt x="490" y="2204"/>
                    <a:pt x="464" y="2183"/>
                    <a:pt x="464" y="2183"/>
                  </a:cubicBezTo>
                  <a:cubicBezTo>
                    <a:pt x="443" y="2173"/>
                    <a:pt x="443" y="2173"/>
                    <a:pt x="443" y="2173"/>
                  </a:cubicBezTo>
                  <a:cubicBezTo>
                    <a:pt x="428" y="2199"/>
                    <a:pt x="428" y="2199"/>
                    <a:pt x="428" y="2199"/>
                  </a:cubicBezTo>
                  <a:cubicBezTo>
                    <a:pt x="464" y="2340"/>
                    <a:pt x="464" y="2340"/>
                    <a:pt x="464" y="2340"/>
                  </a:cubicBezTo>
                  <a:cubicBezTo>
                    <a:pt x="469" y="2423"/>
                    <a:pt x="469" y="2423"/>
                    <a:pt x="469" y="2423"/>
                  </a:cubicBezTo>
                  <a:cubicBezTo>
                    <a:pt x="454" y="2491"/>
                    <a:pt x="454" y="2491"/>
                    <a:pt x="454" y="2491"/>
                  </a:cubicBezTo>
                  <a:cubicBezTo>
                    <a:pt x="485" y="2543"/>
                    <a:pt x="485" y="2543"/>
                    <a:pt x="485" y="2543"/>
                  </a:cubicBezTo>
                  <a:cubicBezTo>
                    <a:pt x="469" y="2590"/>
                    <a:pt x="469" y="2590"/>
                    <a:pt x="469" y="2590"/>
                  </a:cubicBezTo>
                  <a:cubicBezTo>
                    <a:pt x="490" y="2626"/>
                    <a:pt x="490" y="2626"/>
                    <a:pt x="490" y="2626"/>
                  </a:cubicBezTo>
                  <a:cubicBezTo>
                    <a:pt x="480" y="2673"/>
                    <a:pt x="480" y="2673"/>
                    <a:pt x="480" y="2673"/>
                  </a:cubicBezTo>
                  <a:cubicBezTo>
                    <a:pt x="396" y="2684"/>
                    <a:pt x="396" y="2684"/>
                    <a:pt x="396" y="2684"/>
                  </a:cubicBezTo>
                  <a:cubicBezTo>
                    <a:pt x="360" y="2710"/>
                    <a:pt x="360" y="2710"/>
                    <a:pt x="360" y="2710"/>
                  </a:cubicBezTo>
                  <a:cubicBezTo>
                    <a:pt x="323" y="2705"/>
                    <a:pt x="323" y="2705"/>
                    <a:pt x="323" y="2705"/>
                  </a:cubicBezTo>
                  <a:cubicBezTo>
                    <a:pt x="313" y="2673"/>
                    <a:pt x="313" y="2673"/>
                    <a:pt x="313" y="2673"/>
                  </a:cubicBezTo>
                  <a:cubicBezTo>
                    <a:pt x="277" y="2653"/>
                    <a:pt x="277" y="2653"/>
                    <a:pt x="277" y="2653"/>
                  </a:cubicBezTo>
                  <a:cubicBezTo>
                    <a:pt x="282" y="2600"/>
                    <a:pt x="282" y="2600"/>
                    <a:pt x="282" y="2600"/>
                  </a:cubicBezTo>
                  <a:cubicBezTo>
                    <a:pt x="256" y="2574"/>
                    <a:pt x="256" y="2574"/>
                    <a:pt x="256" y="2574"/>
                  </a:cubicBezTo>
                  <a:cubicBezTo>
                    <a:pt x="256" y="2553"/>
                    <a:pt x="256" y="2553"/>
                    <a:pt x="256" y="2553"/>
                  </a:cubicBezTo>
                  <a:cubicBezTo>
                    <a:pt x="282" y="2543"/>
                    <a:pt x="282" y="2543"/>
                    <a:pt x="282" y="2543"/>
                  </a:cubicBezTo>
                  <a:cubicBezTo>
                    <a:pt x="271" y="2460"/>
                    <a:pt x="271" y="2460"/>
                    <a:pt x="271" y="2460"/>
                  </a:cubicBezTo>
                  <a:cubicBezTo>
                    <a:pt x="256" y="2413"/>
                    <a:pt x="256" y="2413"/>
                    <a:pt x="256" y="2413"/>
                  </a:cubicBezTo>
                  <a:cubicBezTo>
                    <a:pt x="214" y="2413"/>
                    <a:pt x="214" y="2413"/>
                    <a:pt x="214" y="2413"/>
                  </a:cubicBezTo>
                  <a:cubicBezTo>
                    <a:pt x="214" y="2413"/>
                    <a:pt x="183" y="2433"/>
                    <a:pt x="177" y="2439"/>
                  </a:cubicBezTo>
                  <a:cubicBezTo>
                    <a:pt x="172" y="2444"/>
                    <a:pt x="120" y="2439"/>
                    <a:pt x="115" y="2433"/>
                  </a:cubicBezTo>
                  <a:cubicBezTo>
                    <a:pt x="110" y="2428"/>
                    <a:pt x="68" y="2350"/>
                    <a:pt x="68" y="2350"/>
                  </a:cubicBezTo>
                  <a:cubicBezTo>
                    <a:pt x="72" y="2347"/>
                    <a:pt x="72" y="2347"/>
                    <a:pt x="72" y="2347"/>
                  </a:cubicBezTo>
                  <a:cubicBezTo>
                    <a:pt x="125" y="2303"/>
                    <a:pt x="125" y="2303"/>
                    <a:pt x="125" y="2303"/>
                  </a:cubicBezTo>
                  <a:cubicBezTo>
                    <a:pt x="120" y="2220"/>
                    <a:pt x="120" y="2220"/>
                    <a:pt x="120" y="2220"/>
                  </a:cubicBezTo>
                  <a:cubicBezTo>
                    <a:pt x="84" y="2199"/>
                    <a:pt x="84" y="2199"/>
                    <a:pt x="84" y="2199"/>
                  </a:cubicBezTo>
                  <a:cubicBezTo>
                    <a:pt x="63" y="2178"/>
                    <a:pt x="63" y="2178"/>
                    <a:pt x="63" y="2178"/>
                  </a:cubicBezTo>
                  <a:cubicBezTo>
                    <a:pt x="52" y="2147"/>
                    <a:pt x="52" y="2147"/>
                    <a:pt x="52" y="2147"/>
                  </a:cubicBezTo>
                  <a:cubicBezTo>
                    <a:pt x="0" y="2105"/>
                    <a:pt x="0" y="2105"/>
                    <a:pt x="0" y="2105"/>
                  </a:cubicBezTo>
                  <a:cubicBezTo>
                    <a:pt x="0" y="2105"/>
                    <a:pt x="11" y="2079"/>
                    <a:pt x="11" y="2074"/>
                  </a:cubicBezTo>
                  <a:cubicBezTo>
                    <a:pt x="11" y="2072"/>
                    <a:pt x="15" y="2069"/>
                    <a:pt x="21" y="2066"/>
                  </a:cubicBezTo>
                  <a:cubicBezTo>
                    <a:pt x="37" y="2056"/>
                    <a:pt x="68" y="2042"/>
                    <a:pt x="68" y="2042"/>
                  </a:cubicBezTo>
                  <a:cubicBezTo>
                    <a:pt x="120" y="2068"/>
                    <a:pt x="120" y="2068"/>
                    <a:pt x="120" y="2068"/>
                  </a:cubicBezTo>
                  <a:cubicBezTo>
                    <a:pt x="157" y="2027"/>
                    <a:pt x="157" y="2027"/>
                    <a:pt x="157" y="2027"/>
                  </a:cubicBezTo>
                  <a:cubicBezTo>
                    <a:pt x="203" y="2021"/>
                    <a:pt x="203" y="2021"/>
                    <a:pt x="203" y="2021"/>
                  </a:cubicBezTo>
                  <a:cubicBezTo>
                    <a:pt x="214" y="1990"/>
                    <a:pt x="214" y="1990"/>
                    <a:pt x="214" y="1990"/>
                  </a:cubicBezTo>
                  <a:cubicBezTo>
                    <a:pt x="250" y="1938"/>
                    <a:pt x="250" y="1938"/>
                    <a:pt x="250" y="1938"/>
                  </a:cubicBezTo>
                  <a:cubicBezTo>
                    <a:pt x="198" y="1928"/>
                    <a:pt x="198" y="1928"/>
                    <a:pt x="198" y="1928"/>
                  </a:cubicBezTo>
                  <a:cubicBezTo>
                    <a:pt x="172" y="1933"/>
                    <a:pt x="172" y="1933"/>
                    <a:pt x="172" y="1933"/>
                  </a:cubicBezTo>
                  <a:cubicBezTo>
                    <a:pt x="162" y="1907"/>
                    <a:pt x="162" y="1907"/>
                    <a:pt x="162" y="1907"/>
                  </a:cubicBezTo>
                  <a:cubicBezTo>
                    <a:pt x="136" y="1891"/>
                    <a:pt x="136" y="1891"/>
                    <a:pt x="136" y="1891"/>
                  </a:cubicBezTo>
                  <a:cubicBezTo>
                    <a:pt x="130" y="1855"/>
                    <a:pt x="130" y="1855"/>
                    <a:pt x="130" y="1855"/>
                  </a:cubicBezTo>
                  <a:cubicBezTo>
                    <a:pt x="146" y="1828"/>
                    <a:pt x="146" y="1828"/>
                    <a:pt x="146" y="1828"/>
                  </a:cubicBezTo>
                  <a:cubicBezTo>
                    <a:pt x="120" y="1797"/>
                    <a:pt x="120" y="1797"/>
                    <a:pt x="120" y="1797"/>
                  </a:cubicBezTo>
                  <a:cubicBezTo>
                    <a:pt x="120" y="1745"/>
                    <a:pt x="120" y="1745"/>
                    <a:pt x="120" y="1745"/>
                  </a:cubicBezTo>
                  <a:cubicBezTo>
                    <a:pt x="151" y="1745"/>
                    <a:pt x="151" y="1745"/>
                    <a:pt x="151" y="1745"/>
                  </a:cubicBezTo>
                  <a:cubicBezTo>
                    <a:pt x="177" y="1735"/>
                    <a:pt x="177" y="1735"/>
                    <a:pt x="177" y="1735"/>
                  </a:cubicBezTo>
                  <a:cubicBezTo>
                    <a:pt x="167" y="1703"/>
                    <a:pt x="167" y="1703"/>
                    <a:pt x="167" y="1703"/>
                  </a:cubicBezTo>
                  <a:cubicBezTo>
                    <a:pt x="104" y="1656"/>
                    <a:pt x="104" y="1656"/>
                    <a:pt x="104" y="1656"/>
                  </a:cubicBezTo>
                  <a:cubicBezTo>
                    <a:pt x="99" y="1630"/>
                    <a:pt x="99" y="1630"/>
                    <a:pt x="99" y="1630"/>
                  </a:cubicBezTo>
                  <a:cubicBezTo>
                    <a:pt x="57" y="1615"/>
                    <a:pt x="57" y="1615"/>
                    <a:pt x="57" y="1615"/>
                  </a:cubicBezTo>
                  <a:cubicBezTo>
                    <a:pt x="104" y="1536"/>
                    <a:pt x="104" y="1536"/>
                    <a:pt x="104" y="1536"/>
                  </a:cubicBezTo>
                  <a:cubicBezTo>
                    <a:pt x="136" y="1531"/>
                    <a:pt x="136" y="1531"/>
                    <a:pt x="136" y="1531"/>
                  </a:cubicBezTo>
                  <a:cubicBezTo>
                    <a:pt x="193" y="1500"/>
                    <a:pt x="193" y="1500"/>
                    <a:pt x="193" y="1500"/>
                  </a:cubicBezTo>
                  <a:cubicBezTo>
                    <a:pt x="193" y="1458"/>
                    <a:pt x="193" y="1458"/>
                    <a:pt x="193" y="1458"/>
                  </a:cubicBezTo>
                  <a:cubicBezTo>
                    <a:pt x="130" y="1422"/>
                    <a:pt x="130" y="1422"/>
                    <a:pt x="130" y="1422"/>
                  </a:cubicBezTo>
                  <a:cubicBezTo>
                    <a:pt x="89" y="1422"/>
                    <a:pt x="89" y="1422"/>
                    <a:pt x="89" y="1422"/>
                  </a:cubicBezTo>
                  <a:cubicBezTo>
                    <a:pt x="94" y="1385"/>
                    <a:pt x="94" y="1385"/>
                    <a:pt x="94" y="1385"/>
                  </a:cubicBezTo>
                  <a:cubicBezTo>
                    <a:pt x="68" y="1328"/>
                    <a:pt x="68" y="1328"/>
                    <a:pt x="68" y="1328"/>
                  </a:cubicBezTo>
                  <a:cubicBezTo>
                    <a:pt x="99" y="1296"/>
                    <a:pt x="99" y="1296"/>
                    <a:pt x="99" y="1296"/>
                  </a:cubicBezTo>
                  <a:cubicBezTo>
                    <a:pt x="73" y="1276"/>
                    <a:pt x="73" y="1276"/>
                    <a:pt x="73" y="1276"/>
                  </a:cubicBezTo>
                  <a:cubicBezTo>
                    <a:pt x="68" y="1223"/>
                    <a:pt x="68" y="1223"/>
                    <a:pt x="68" y="1223"/>
                  </a:cubicBezTo>
                  <a:cubicBezTo>
                    <a:pt x="99" y="1171"/>
                    <a:pt x="99" y="1171"/>
                    <a:pt x="99" y="1171"/>
                  </a:cubicBezTo>
                  <a:cubicBezTo>
                    <a:pt x="99" y="1171"/>
                    <a:pt x="125" y="1161"/>
                    <a:pt x="136" y="1161"/>
                  </a:cubicBezTo>
                  <a:cubicBezTo>
                    <a:pt x="146" y="1161"/>
                    <a:pt x="157" y="1046"/>
                    <a:pt x="157" y="1046"/>
                  </a:cubicBezTo>
                  <a:cubicBezTo>
                    <a:pt x="157" y="1046"/>
                    <a:pt x="214" y="984"/>
                    <a:pt x="214" y="973"/>
                  </a:cubicBezTo>
                  <a:cubicBezTo>
                    <a:pt x="214" y="926"/>
                    <a:pt x="214" y="926"/>
                    <a:pt x="214" y="926"/>
                  </a:cubicBezTo>
                  <a:cubicBezTo>
                    <a:pt x="292" y="931"/>
                    <a:pt x="292" y="931"/>
                    <a:pt x="292" y="931"/>
                  </a:cubicBezTo>
                  <a:cubicBezTo>
                    <a:pt x="303" y="989"/>
                    <a:pt x="303" y="989"/>
                    <a:pt x="303" y="989"/>
                  </a:cubicBezTo>
                  <a:cubicBezTo>
                    <a:pt x="360" y="1051"/>
                    <a:pt x="360" y="1051"/>
                    <a:pt x="360" y="1051"/>
                  </a:cubicBezTo>
                  <a:cubicBezTo>
                    <a:pt x="391" y="1041"/>
                    <a:pt x="391" y="1041"/>
                    <a:pt x="391" y="1041"/>
                  </a:cubicBezTo>
                  <a:cubicBezTo>
                    <a:pt x="391" y="1041"/>
                    <a:pt x="475" y="1057"/>
                    <a:pt x="480" y="1057"/>
                  </a:cubicBezTo>
                  <a:cubicBezTo>
                    <a:pt x="485" y="1057"/>
                    <a:pt x="569" y="999"/>
                    <a:pt x="569" y="999"/>
                  </a:cubicBezTo>
                  <a:cubicBezTo>
                    <a:pt x="548" y="926"/>
                    <a:pt x="548" y="926"/>
                    <a:pt x="548" y="926"/>
                  </a:cubicBezTo>
                  <a:cubicBezTo>
                    <a:pt x="548" y="926"/>
                    <a:pt x="501" y="895"/>
                    <a:pt x="496" y="890"/>
                  </a:cubicBezTo>
                  <a:cubicBezTo>
                    <a:pt x="490" y="884"/>
                    <a:pt x="532" y="811"/>
                    <a:pt x="532" y="811"/>
                  </a:cubicBezTo>
                  <a:cubicBezTo>
                    <a:pt x="506" y="718"/>
                    <a:pt x="506" y="718"/>
                    <a:pt x="506" y="718"/>
                  </a:cubicBezTo>
                  <a:cubicBezTo>
                    <a:pt x="506" y="718"/>
                    <a:pt x="522" y="697"/>
                    <a:pt x="522" y="691"/>
                  </a:cubicBezTo>
                  <a:cubicBezTo>
                    <a:pt x="522" y="613"/>
                    <a:pt x="522" y="613"/>
                    <a:pt x="522" y="613"/>
                  </a:cubicBezTo>
                  <a:cubicBezTo>
                    <a:pt x="496" y="598"/>
                    <a:pt x="496" y="598"/>
                    <a:pt x="496" y="598"/>
                  </a:cubicBezTo>
                  <a:cubicBezTo>
                    <a:pt x="501" y="571"/>
                    <a:pt x="501" y="571"/>
                    <a:pt x="501" y="571"/>
                  </a:cubicBezTo>
                  <a:cubicBezTo>
                    <a:pt x="469" y="540"/>
                    <a:pt x="469" y="540"/>
                    <a:pt x="469" y="540"/>
                  </a:cubicBezTo>
                  <a:cubicBezTo>
                    <a:pt x="475" y="514"/>
                    <a:pt x="475" y="514"/>
                    <a:pt x="475" y="514"/>
                  </a:cubicBezTo>
                  <a:cubicBezTo>
                    <a:pt x="464" y="488"/>
                    <a:pt x="464" y="488"/>
                    <a:pt x="464" y="488"/>
                  </a:cubicBezTo>
                  <a:cubicBezTo>
                    <a:pt x="433" y="483"/>
                    <a:pt x="433" y="483"/>
                    <a:pt x="433" y="483"/>
                  </a:cubicBezTo>
                  <a:cubicBezTo>
                    <a:pt x="407" y="457"/>
                    <a:pt x="407" y="457"/>
                    <a:pt x="407" y="457"/>
                  </a:cubicBezTo>
                  <a:cubicBezTo>
                    <a:pt x="401" y="427"/>
                    <a:pt x="401" y="427"/>
                    <a:pt x="401" y="427"/>
                  </a:cubicBezTo>
                  <a:cubicBezTo>
                    <a:pt x="406" y="428"/>
                    <a:pt x="406" y="428"/>
                    <a:pt x="406" y="428"/>
                  </a:cubicBezTo>
                  <a:cubicBezTo>
                    <a:pt x="442" y="412"/>
                    <a:pt x="442" y="412"/>
                    <a:pt x="442" y="412"/>
                  </a:cubicBezTo>
                  <a:cubicBezTo>
                    <a:pt x="442" y="412"/>
                    <a:pt x="482" y="448"/>
                    <a:pt x="486" y="452"/>
                  </a:cubicBezTo>
                  <a:cubicBezTo>
                    <a:pt x="490" y="456"/>
                    <a:pt x="506" y="412"/>
                    <a:pt x="506" y="412"/>
                  </a:cubicBezTo>
                  <a:cubicBezTo>
                    <a:pt x="546" y="412"/>
                    <a:pt x="546" y="412"/>
                    <a:pt x="546" y="412"/>
                  </a:cubicBezTo>
                  <a:cubicBezTo>
                    <a:pt x="622" y="356"/>
                    <a:pt x="622" y="356"/>
                    <a:pt x="622" y="356"/>
                  </a:cubicBezTo>
                  <a:cubicBezTo>
                    <a:pt x="682" y="380"/>
                    <a:pt x="682" y="380"/>
                    <a:pt x="682" y="380"/>
                  </a:cubicBezTo>
                  <a:cubicBezTo>
                    <a:pt x="738" y="320"/>
                    <a:pt x="738" y="320"/>
                    <a:pt x="738" y="320"/>
                  </a:cubicBezTo>
                  <a:cubicBezTo>
                    <a:pt x="760" y="337"/>
                    <a:pt x="760" y="337"/>
                    <a:pt x="760" y="337"/>
                  </a:cubicBezTo>
                  <a:cubicBezTo>
                    <a:pt x="794" y="364"/>
                    <a:pt x="794" y="364"/>
                    <a:pt x="794" y="364"/>
                  </a:cubicBezTo>
                  <a:cubicBezTo>
                    <a:pt x="826" y="364"/>
                    <a:pt x="826" y="364"/>
                    <a:pt x="826" y="364"/>
                  </a:cubicBezTo>
                  <a:cubicBezTo>
                    <a:pt x="830" y="364"/>
                    <a:pt x="842" y="384"/>
                    <a:pt x="842" y="384"/>
                  </a:cubicBezTo>
                  <a:cubicBezTo>
                    <a:pt x="874" y="380"/>
                    <a:pt x="874" y="380"/>
                    <a:pt x="874" y="380"/>
                  </a:cubicBezTo>
                  <a:cubicBezTo>
                    <a:pt x="870" y="348"/>
                    <a:pt x="870" y="348"/>
                    <a:pt x="870" y="348"/>
                  </a:cubicBezTo>
                  <a:cubicBezTo>
                    <a:pt x="898" y="324"/>
                    <a:pt x="898" y="324"/>
                    <a:pt x="898" y="324"/>
                  </a:cubicBezTo>
                  <a:cubicBezTo>
                    <a:pt x="898" y="212"/>
                    <a:pt x="898" y="212"/>
                    <a:pt x="898" y="212"/>
                  </a:cubicBezTo>
                  <a:cubicBezTo>
                    <a:pt x="914" y="212"/>
                    <a:pt x="914" y="212"/>
                    <a:pt x="914" y="212"/>
                  </a:cubicBezTo>
                  <a:cubicBezTo>
                    <a:pt x="906" y="164"/>
                    <a:pt x="906" y="164"/>
                    <a:pt x="906" y="164"/>
                  </a:cubicBezTo>
                  <a:cubicBezTo>
                    <a:pt x="926" y="136"/>
                    <a:pt x="926" y="136"/>
                    <a:pt x="926" y="136"/>
                  </a:cubicBezTo>
                  <a:cubicBezTo>
                    <a:pt x="918" y="112"/>
                    <a:pt x="918" y="112"/>
                    <a:pt x="918" y="112"/>
                  </a:cubicBezTo>
                  <a:cubicBezTo>
                    <a:pt x="938" y="48"/>
                    <a:pt x="938" y="48"/>
                    <a:pt x="938" y="48"/>
                  </a:cubicBezTo>
                  <a:cubicBezTo>
                    <a:pt x="994" y="48"/>
                    <a:pt x="994" y="48"/>
                    <a:pt x="994" y="48"/>
                  </a:cubicBezTo>
                  <a:cubicBezTo>
                    <a:pt x="1018" y="16"/>
                    <a:pt x="1018" y="16"/>
                    <a:pt x="1018" y="16"/>
                  </a:cubicBezTo>
                  <a:cubicBezTo>
                    <a:pt x="1262" y="56"/>
                    <a:pt x="1262" y="56"/>
                    <a:pt x="1262" y="56"/>
                  </a:cubicBezTo>
                  <a:cubicBezTo>
                    <a:pt x="1262" y="56"/>
                    <a:pt x="1318" y="36"/>
                    <a:pt x="1318" y="32"/>
                  </a:cubicBezTo>
                  <a:cubicBezTo>
                    <a:pt x="1318" y="28"/>
                    <a:pt x="1326" y="0"/>
                    <a:pt x="1326" y="0"/>
                  </a:cubicBezTo>
                  <a:cubicBezTo>
                    <a:pt x="1353" y="0"/>
                    <a:pt x="1353" y="0"/>
                    <a:pt x="1353" y="0"/>
                  </a:cubicBezTo>
                  <a:cubicBezTo>
                    <a:pt x="1377" y="45"/>
                    <a:pt x="1377" y="45"/>
                    <a:pt x="1377" y="45"/>
                  </a:cubicBezTo>
                  <a:cubicBezTo>
                    <a:pt x="1309" y="66"/>
                    <a:pt x="1309" y="66"/>
                    <a:pt x="1309" y="66"/>
                  </a:cubicBezTo>
                  <a:lnTo>
                    <a:pt x="1320" y="9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21" name="เชียงราย">
              <a:extLst>
                <a:ext uri="{FF2B5EF4-FFF2-40B4-BE49-F238E27FC236}">
                  <a16:creationId xmlns:a16="http://schemas.microsoft.com/office/drawing/2014/main" id="{2B747722-6F00-4ECE-A1B3-5D171D3D5E9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8099" y="989730"/>
              <a:ext cx="475502" cy="563287"/>
            </a:xfrm>
            <a:custGeom>
              <a:avLst/>
              <a:gdLst>
                <a:gd name="T0" fmla="*/ 1121 w 1161"/>
                <a:gd name="T1" fmla="*/ 517 h 1376"/>
                <a:gd name="T2" fmla="*/ 1053 w 1161"/>
                <a:gd name="T3" fmla="*/ 577 h 1376"/>
                <a:gd name="T4" fmla="*/ 1012 w 1161"/>
                <a:gd name="T5" fmla="*/ 660 h 1376"/>
                <a:gd name="T6" fmla="*/ 1024 w 1161"/>
                <a:gd name="T7" fmla="*/ 691 h 1376"/>
                <a:gd name="T8" fmla="*/ 954 w 1161"/>
                <a:gd name="T9" fmla="*/ 718 h 1376"/>
                <a:gd name="T10" fmla="*/ 933 w 1161"/>
                <a:gd name="T11" fmla="*/ 776 h 1376"/>
                <a:gd name="T12" fmla="*/ 866 w 1161"/>
                <a:gd name="T13" fmla="*/ 802 h 1376"/>
                <a:gd name="T14" fmla="*/ 803 w 1161"/>
                <a:gd name="T15" fmla="*/ 802 h 1376"/>
                <a:gd name="T16" fmla="*/ 725 w 1161"/>
                <a:gd name="T17" fmla="*/ 864 h 1376"/>
                <a:gd name="T18" fmla="*/ 678 w 1161"/>
                <a:gd name="T19" fmla="*/ 964 h 1376"/>
                <a:gd name="T20" fmla="*/ 620 w 1161"/>
                <a:gd name="T21" fmla="*/ 969 h 1376"/>
                <a:gd name="T22" fmla="*/ 579 w 1161"/>
                <a:gd name="T23" fmla="*/ 989 h 1376"/>
                <a:gd name="T24" fmla="*/ 578 w 1161"/>
                <a:gd name="T25" fmla="*/ 989 h 1376"/>
                <a:gd name="T26" fmla="*/ 516 w 1161"/>
                <a:gd name="T27" fmla="*/ 958 h 1376"/>
                <a:gd name="T28" fmla="*/ 500 w 1161"/>
                <a:gd name="T29" fmla="*/ 955 h 1376"/>
                <a:gd name="T30" fmla="*/ 454 w 1161"/>
                <a:gd name="T31" fmla="*/ 958 h 1376"/>
                <a:gd name="T32" fmla="*/ 386 w 1161"/>
                <a:gd name="T33" fmla="*/ 984 h 1376"/>
                <a:gd name="T34" fmla="*/ 323 w 1161"/>
                <a:gd name="T35" fmla="*/ 1021 h 1376"/>
                <a:gd name="T36" fmla="*/ 271 w 1161"/>
                <a:gd name="T37" fmla="*/ 990 h 1376"/>
                <a:gd name="T38" fmla="*/ 281 w 1161"/>
                <a:gd name="T39" fmla="*/ 1068 h 1376"/>
                <a:gd name="T40" fmla="*/ 240 w 1161"/>
                <a:gd name="T41" fmla="*/ 1204 h 1376"/>
                <a:gd name="T42" fmla="*/ 240 w 1161"/>
                <a:gd name="T43" fmla="*/ 1277 h 1376"/>
                <a:gd name="T44" fmla="*/ 203 w 1161"/>
                <a:gd name="T45" fmla="*/ 1297 h 1376"/>
                <a:gd name="T46" fmla="*/ 125 w 1161"/>
                <a:gd name="T47" fmla="*/ 1376 h 1376"/>
                <a:gd name="T48" fmla="*/ 68 w 1161"/>
                <a:gd name="T49" fmla="*/ 1287 h 1376"/>
                <a:gd name="T50" fmla="*/ 62 w 1161"/>
                <a:gd name="T51" fmla="*/ 1130 h 1376"/>
                <a:gd name="T52" fmla="*/ 57 w 1161"/>
                <a:gd name="T53" fmla="*/ 1031 h 1376"/>
                <a:gd name="T54" fmla="*/ 42 w 1161"/>
                <a:gd name="T55" fmla="*/ 958 h 1376"/>
                <a:gd name="T56" fmla="*/ 52 w 1161"/>
                <a:gd name="T57" fmla="*/ 859 h 1376"/>
                <a:gd name="T58" fmla="*/ 31 w 1161"/>
                <a:gd name="T59" fmla="*/ 818 h 1376"/>
                <a:gd name="T60" fmla="*/ 10 w 1161"/>
                <a:gd name="T61" fmla="*/ 755 h 1376"/>
                <a:gd name="T62" fmla="*/ 83 w 1161"/>
                <a:gd name="T63" fmla="*/ 708 h 1376"/>
                <a:gd name="T64" fmla="*/ 120 w 1161"/>
                <a:gd name="T65" fmla="*/ 619 h 1376"/>
                <a:gd name="T66" fmla="*/ 99 w 1161"/>
                <a:gd name="T67" fmla="*/ 531 h 1376"/>
                <a:gd name="T68" fmla="*/ 141 w 1161"/>
                <a:gd name="T69" fmla="*/ 473 h 1376"/>
                <a:gd name="T70" fmla="*/ 188 w 1161"/>
                <a:gd name="T71" fmla="*/ 400 h 1376"/>
                <a:gd name="T72" fmla="*/ 203 w 1161"/>
                <a:gd name="T73" fmla="*/ 359 h 1376"/>
                <a:gd name="T74" fmla="*/ 247 w 1161"/>
                <a:gd name="T75" fmla="*/ 293 h 1376"/>
                <a:gd name="T76" fmla="*/ 268 w 1161"/>
                <a:gd name="T77" fmla="*/ 241 h 1376"/>
                <a:gd name="T78" fmla="*/ 224 w 1161"/>
                <a:gd name="T79" fmla="*/ 213 h 1376"/>
                <a:gd name="T80" fmla="*/ 220 w 1161"/>
                <a:gd name="T81" fmla="*/ 165 h 1376"/>
                <a:gd name="T82" fmla="*/ 172 w 1161"/>
                <a:gd name="T83" fmla="*/ 97 h 1376"/>
                <a:gd name="T84" fmla="*/ 188 w 1161"/>
                <a:gd name="T85" fmla="*/ 68 h 1376"/>
                <a:gd name="T86" fmla="*/ 340 w 1161"/>
                <a:gd name="T87" fmla="*/ 113 h 1376"/>
                <a:gd name="T88" fmla="*/ 420 w 1161"/>
                <a:gd name="T89" fmla="*/ 108 h 1376"/>
                <a:gd name="T90" fmla="*/ 480 w 1161"/>
                <a:gd name="T91" fmla="*/ 125 h 1376"/>
                <a:gd name="T92" fmla="*/ 584 w 1161"/>
                <a:gd name="T93" fmla="*/ 16 h 1376"/>
                <a:gd name="T94" fmla="*/ 648 w 1161"/>
                <a:gd name="T95" fmla="*/ 45 h 1376"/>
                <a:gd name="T96" fmla="*/ 682 w 1161"/>
                <a:gd name="T97" fmla="*/ 50 h 1376"/>
                <a:gd name="T98" fmla="*/ 736 w 1161"/>
                <a:gd name="T99" fmla="*/ 189 h 1376"/>
                <a:gd name="T100" fmla="*/ 812 w 1161"/>
                <a:gd name="T101" fmla="*/ 185 h 1376"/>
                <a:gd name="T102" fmla="*/ 844 w 1161"/>
                <a:gd name="T103" fmla="*/ 137 h 1376"/>
                <a:gd name="T104" fmla="*/ 892 w 1161"/>
                <a:gd name="T105" fmla="*/ 61 h 1376"/>
                <a:gd name="T106" fmla="*/ 988 w 1161"/>
                <a:gd name="T107" fmla="*/ 113 h 1376"/>
                <a:gd name="T108" fmla="*/ 1033 w 1161"/>
                <a:gd name="T109" fmla="*/ 217 h 1376"/>
                <a:gd name="T110" fmla="*/ 1053 w 1161"/>
                <a:gd name="T111" fmla="*/ 253 h 1376"/>
                <a:gd name="T112" fmla="*/ 1145 w 1161"/>
                <a:gd name="T113" fmla="*/ 265 h 1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161" h="1376">
                  <a:moveTo>
                    <a:pt x="1161" y="281"/>
                  </a:moveTo>
                  <a:cubicBezTo>
                    <a:pt x="1121" y="517"/>
                    <a:pt x="1121" y="517"/>
                    <a:pt x="1121" y="517"/>
                  </a:cubicBezTo>
                  <a:cubicBezTo>
                    <a:pt x="1097" y="565"/>
                    <a:pt x="1097" y="565"/>
                    <a:pt x="1097" y="565"/>
                  </a:cubicBezTo>
                  <a:cubicBezTo>
                    <a:pt x="1053" y="577"/>
                    <a:pt x="1053" y="577"/>
                    <a:pt x="1053" y="577"/>
                  </a:cubicBezTo>
                  <a:cubicBezTo>
                    <a:pt x="1045" y="625"/>
                    <a:pt x="1045" y="625"/>
                    <a:pt x="1045" y="625"/>
                  </a:cubicBezTo>
                  <a:cubicBezTo>
                    <a:pt x="1012" y="660"/>
                    <a:pt x="1012" y="660"/>
                    <a:pt x="1012" y="660"/>
                  </a:cubicBezTo>
                  <a:cubicBezTo>
                    <a:pt x="1009" y="665"/>
                    <a:pt x="1009" y="665"/>
                    <a:pt x="1009" y="665"/>
                  </a:cubicBezTo>
                  <a:cubicBezTo>
                    <a:pt x="1024" y="691"/>
                    <a:pt x="1024" y="691"/>
                    <a:pt x="1024" y="691"/>
                  </a:cubicBezTo>
                  <a:cubicBezTo>
                    <a:pt x="996" y="718"/>
                    <a:pt x="996" y="718"/>
                    <a:pt x="996" y="718"/>
                  </a:cubicBezTo>
                  <a:cubicBezTo>
                    <a:pt x="954" y="718"/>
                    <a:pt x="954" y="718"/>
                    <a:pt x="954" y="718"/>
                  </a:cubicBezTo>
                  <a:cubicBezTo>
                    <a:pt x="954" y="745"/>
                    <a:pt x="954" y="745"/>
                    <a:pt x="954" y="745"/>
                  </a:cubicBezTo>
                  <a:cubicBezTo>
                    <a:pt x="933" y="776"/>
                    <a:pt x="933" y="776"/>
                    <a:pt x="933" y="776"/>
                  </a:cubicBezTo>
                  <a:cubicBezTo>
                    <a:pt x="876" y="765"/>
                    <a:pt x="876" y="765"/>
                    <a:pt x="876" y="765"/>
                  </a:cubicBezTo>
                  <a:cubicBezTo>
                    <a:pt x="866" y="802"/>
                    <a:pt x="866" y="802"/>
                    <a:pt x="866" y="802"/>
                  </a:cubicBezTo>
                  <a:cubicBezTo>
                    <a:pt x="829" y="812"/>
                    <a:pt x="829" y="812"/>
                    <a:pt x="829" y="812"/>
                  </a:cubicBezTo>
                  <a:cubicBezTo>
                    <a:pt x="803" y="802"/>
                    <a:pt x="803" y="802"/>
                    <a:pt x="803" y="802"/>
                  </a:cubicBezTo>
                  <a:cubicBezTo>
                    <a:pt x="803" y="870"/>
                    <a:pt x="803" y="870"/>
                    <a:pt x="803" y="870"/>
                  </a:cubicBezTo>
                  <a:cubicBezTo>
                    <a:pt x="725" y="864"/>
                    <a:pt x="725" y="864"/>
                    <a:pt x="725" y="864"/>
                  </a:cubicBezTo>
                  <a:cubicBezTo>
                    <a:pt x="720" y="969"/>
                    <a:pt x="720" y="969"/>
                    <a:pt x="720" y="969"/>
                  </a:cubicBezTo>
                  <a:cubicBezTo>
                    <a:pt x="678" y="964"/>
                    <a:pt x="678" y="964"/>
                    <a:pt x="678" y="964"/>
                  </a:cubicBezTo>
                  <a:cubicBezTo>
                    <a:pt x="662" y="979"/>
                    <a:pt x="662" y="979"/>
                    <a:pt x="662" y="979"/>
                  </a:cubicBezTo>
                  <a:cubicBezTo>
                    <a:pt x="620" y="969"/>
                    <a:pt x="620" y="969"/>
                    <a:pt x="620" y="969"/>
                  </a:cubicBezTo>
                  <a:cubicBezTo>
                    <a:pt x="579" y="989"/>
                    <a:pt x="579" y="989"/>
                    <a:pt x="579" y="989"/>
                  </a:cubicBezTo>
                  <a:cubicBezTo>
                    <a:pt x="579" y="989"/>
                    <a:pt x="579" y="989"/>
                    <a:pt x="579" y="989"/>
                  </a:cubicBezTo>
                  <a:cubicBezTo>
                    <a:pt x="578" y="989"/>
                    <a:pt x="578" y="989"/>
                    <a:pt x="578" y="989"/>
                  </a:cubicBezTo>
                  <a:cubicBezTo>
                    <a:pt x="578" y="989"/>
                    <a:pt x="578" y="989"/>
                    <a:pt x="578" y="989"/>
                  </a:cubicBezTo>
                  <a:cubicBezTo>
                    <a:pt x="542" y="943"/>
                    <a:pt x="542" y="943"/>
                    <a:pt x="542" y="943"/>
                  </a:cubicBezTo>
                  <a:cubicBezTo>
                    <a:pt x="516" y="958"/>
                    <a:pt x="516" y="958"/>
                    <a:pt x="516" y="958"/>
                  </a:cubicBezTo>
                  <a:cubicBezTo>
                    <a:pt x="500" y="955"/>
                    <a:pt x="500" y="955"/>
                    <a:pt x="500" y="955"/>
                  </a:cubicBezTo>
                  <a:cubicBezTo>
                    <a:pt x="500" y="955"/>
                    <a:pt x="500" y="955"/>
                    <a:pt x="500" y="955"/>
                  </a:cubicBezTo>
                  <a:cubicBezTo>
                    <a:pt x="469" y="948"/>
                    <a:pt x="469" y="948"/>
                    <a:pt x="469" y="948"/>
                  </a:cubicBezTo>
                  <a:cubicBezTo>
                    <a:pt x="454" y="958"/>
                    <a:pt x="454" y="958"/>
                    <a:pt x="454" y="958"/>
                  </a:cubicBezTo>
                  <a:cubicBezTo>
                    <a:pt x="412" y="979"/>
                    <a:pt x="412" y="979"/>
                    <a:pt x="412" y="979"/>
                  </a:cubicBezTo>
                  <a:cubicBezTo>
                    <a:pt x="386" y="984"/>
                    <a:pt x="386" y="984"/>
                    <a:pt x="386" y="984"/>
                  </a:cubicBezTo>
                  <a:cubicBezTo>
                    <a:pt x="386" y="1021"/>
                    <a:pt x="386" y="1021"/>
                    <a:pt x="386" y="1021"/>
                  </a:cubicBezTo>
                  <a:cubicBezTo>
                    <a:pt x="323" y="1021"/>
                    <a:pt x="323" y="1021"/>
                    <a:pt x="323" y="1021"/>
                  </a:cubicBezTo>
                  <a:cubicBezTo>
                    <a:pt x="297" y="1000"/>
                    <a:pt x="297" y="1000"/>
                    <a:pt x="297" y="1000"/>
                  </a:cubicBezTo>
                  <a:cubicBezTo>
                    <a:pt x="271" y="990"/>
                    <a:pt x="271" y="990"/>
                    <a:pt x="271" y="990"/>
                  </a:cubicBezTo>
                  <a:cubicBezTo>
                    <a:pt x="271" y="1021"/>
                    <a:pt x="271" y="1021"/>
                    <a:pt x="271" y="1021"/>
                  </a:cubicBezTo>
                  <a:cubicBezTo>
                    <a:pt x="271" y="1021"/>
                    <a:pt x="281" y="1057"/>
                    <a:pt x="281" y="1068"/>
                  </a:cubicBezTo>
                  <a:cubicBezTo>
                    <a:pt x="281" y="1078"/>
                    <a:pt x="250" y="1151"/>
                    <a:pt x="250" y="1151"/>
                  </a:cubicBezTo>
                  <a:cubicBezTo>
                    <a:pt x="240" y="1204"/>
                    <a:pt x="240" y="1204"/>
                    <a:pt x="240" y="1204"/>
                  </a:cubicBezTo>
                  <a:cubicBezTo>
                    <a:pt x="261" y="1250"/>
                    <a:pt x="261" y="1250"/>
                    <a:pt x="261" y="1250"/>
                  </a:cubicBezTo>
                  <a:cubicBezTo>
                    <a:pt x="240" y="1277"/>
                    <a:pt x="240" y="1277"/>
                    <a:pt x="240" y="1277"/>
                  </a:cubicBezTo>
                  <a:cubicBezTo>
                    <a:pt x="234" y="1297"/>
                    <a:pt x="234" y="1297"/>
                    <a:pt x="234" y="1297"/>
                  </a:cubicBezTo>
                  <a:cubicBezTo>
                    <a:pt x="203" y="1297"/>
                    <a:pt x="203" y="1297"/>
                    <a:pt x="203" y="1297"/>
                  </a:cubicBezTo>
                  <a:cubicBezTo>
                    <a:pt x="161" y="1365"/>
                    <a:pt x="161" y="1365"/>
                    <a:pt x="161" y="1365"/>
                  </a:cubicBezTo>
                  <a:cubicBezTo>
                    <a:pt x="125" y="1376"/>
                    <a:pt x="125" y="1376"/>
                    <a:pt x="125" y="1376"/>
                  </a:cubicBezTo>
                  <a:cubicBezTo>
                    <a:pt x="109" y="1313"/>
                    <a:pt x="109" y="1313"/>
                    <a:pt x="109" y="1313"/>
                  </a:cubicBezTo>
                  <a:cubicBezTo>
                    <a:pt x="68" y="1287"/>
                    <a:pt x="68" y="1287"/>
                    <a:pt x="68" y="1287"/>
                  </a:cubicBezTo>
                  <a:cubicBezTo>
                    <a:pt x="31" y="1193"/>
                    <a:pt x="31" y="1193"/>
                    <a:pt x="31" y="1193"/>
                  </a:cubicBezTo>
                  <a:cubicBezTo>
                    <a:pt x="62" y="1130"/>
                    <a:pt x="62" y="1130"/>
                    <a:pt x="62" y="1130"/>
                  </a:cubicBezTo>
                  <a:cubicBezTo>
                    <a:pt x="61" y="1102"/>
                    <a:pt x="61" y="1102"/>
                    <a:pt x="61" y="1102"/>
                  </a:cubicBezTo>
                  <a:cubicBezTo>
                    <a:pt x="57" y="1031"/>
                    <a:pt x="57" y="1031"/>
                    <a:pt x="57" y="1031"/>
                  </a:cubicBezTo>
                  <a:cubicBezTo>
                    <a:pt x="62" y="990"/>
                    <a:pt x="62" y="990"/>
                    <a:pt x="62" y="990"/>
                  </a:cubicBezTo>
                  <a:cubicBezTo>
                    <a:pt x="42" y="958"/>
                    <a:pt x="42" y="958"/>
                    <a:pt x="42" y="958"/>
                  </a:cubicBezTo>
                  <a:cubicBezTo>
                    <a:pt x="31" y="891"/>
                    <a:pt x="31" y="891"/>
                    <a:pt x="31" y="891"/>
                  </a:cubicBezTo>
                  <a:cubicBezTo>
                    <a:pt x="52" y="859"/>
                    <a:pt x="52" y="859"/>
                    <a:pt x="52" y="859"/>
                  </a:cubicBezTo>
                  <a:cubicBezTo>
                    <a:pt x="31" y="844"/>
                    <a:pt x="31" y="844"/>
                    <a:pt x="31" y="844"/>
                  </a:cubicBezTo>
                  <a:cubicBezTo>
                    <a:pt x="31" y="818"/>
                    <a:pt x="31" y="818"/>
                    <a:pt x="31" y="818"/>
                  </a:cubicBezTo>
                  <a:cubicBezTo>
                    <a:pt x="0" y="781"/>
                    <a:pt x="0" y="781"/>
                    <a:pt x="0" y="781"/>
                  </a:cubicBezTo>
                  <a:cubicBezTo>
                    <a:pt x="10" y="755"/>
                    <a:pt x="10" y="755"/>
                    <a:pt x="10" y="755"/>
                  </a:cubicBezTo>
                  <a:cubicBezTo>
                    <a:pt x="52" y="703"/>
                    <a:pt x="52" y="703"/>
                    <a:pt x="52" y="703"/>
                  </a:cubicBezTo>
                  <a:cubicBezTo>
                    <a:pt x="83" y="708"/>
                    <a:pt x="83" y="708"/>
                    <a:pt x="83" y="708"/>
                  </a:cubicBezTo>
                  <a:cubicBezTo>
                    <a:pt x="94" y="661"/>
                    <a:pt x="94" y="661"/>
                    <a:pt x="94" y="661"/>
                  </a:cubicBezTo>
                  <a:cubicBezTo>
                    <a:pt x="120" y="619"/>
                    <a:pt x="120" y="619"/>
                    <a:pt x="120" y="619"/>
                  </a:cubicBezTo>
                  <a:cubicBezTo>
                    <a:pt x="146" y="604"/>
                    <a:pt x="146" y="604"/>
                    <a:pt x="146" y="604"/>
                  </a:cubicBezTo>
                  <a:cubicBezTo>
                    <a:pt x="99" y="531"/>
                    <a:pt x="99" y="531"/>
                    <a:pt x="99" y="531"/>
                  </a:cubicBezTo>
                  <a:cubicBezTo>
                    <a:pt x="141" y="499"/>
                    <a:pt x="141" y="499"/>
                    <a:pt x="141" y="499"/>
                  </a:cubicBezTo>
                  <a:cubicBezTo>
                    <a:pt x="141" y="473"/>
                    <a:pt x="141" y="473"/>
                    <a:pt x="141" y="473"/>
                  </a:cubicBezTo>
                  <a:cubicBezTo>
                    <a:pt x="193" y="426"/>
                    <a:pt x="193" y="426"/>
                    <a:pt x="193" y="426"/>
                  </a:cubicBezTo>
                  <a:cubicBezTo>
                    <a:pt x="188" y="400"/>
                    <a:pt x="188" y="400"/>
                    <a:pt x="188" y="400"/>
                  </a:cubicBezTo>
                  <a:cubicBezTo>
                    <a:pt x="214" y="390"/>
                    <a:pt x="214" y="390"/>
                    <a:pt x="214" y="390"/>
                  </a:cubicBezTo>
                  <a:cubicBezTo>
                    <a:pt x="203" y="359"/>
                    <a:pt x="203" y="359"/>
                    <a:pt x="203" y="359"/>
                  </a:cubicBezTo>
                  <a:cubicBezTo>
                    <a:pt x="271" y="338"/>
                    <a:pt x="271" y="338"/>
                    <a:pt x="271" y="338"/>
                  </a:cubicBezTo>
                  <a:cubicBezTo>
                    <a:pt x="247" y="293"/>
                    <a:pt x="247" y="293"/>
                    <a:pt x="247" y="293"/>
                  </a:cubicBezTo>
                  <a:cubicBezTo>
                    <a:pt x="248" y="293"/>
                    <a:pt x="248" y="293"/>
                    <a:pt x="248" y="293"/>
                  </a:cubicBezTo>
                  <a:cubicBezTo>
                    <a:pt x="268" y="241"/>
                    <a:pt x="268" y="241"/>
                    <a:pt x="268" y="241"/>
                  </a:cubicBezTo>
                  <a:cubicBezTo>
                    <a:pt x="258" y="234"/>
                    <a:pt x="258" y="234"/>
                    <a:pt x="258" y="234"/>
                  </a:cubicBezTo>
                  <a:cubicBezTo>
                    <a:pt x="224" y="213"/>
                    <a:pt x="224" y="213"/>
                    <a:pt x="224" y="213"/>
                  </a:cubicBezTo>
                  <a:cubicBezTo>
                    <a:pt x="228" y="173"/>
                    <a:pt x="228" y="173"/>
                    <a:pt x="228" y="173"/>
                  </a:cubicBezTo>
                  <a:cubicBezTo>
                    <a:pt x="220" y="165"/>
                    <a:pt x="220" y="165"/>
                    <a:pt x="220" y="165"/>
                  </a:cubicBezTo>
                  <a:cubicBezTo>
                    <a:pt x="216" y="133"/>
                    <a:pt x="216" y="133"/>
                    <a:pt x="216" y="133"/>
                  </a:cubicBezTo>
                  <a:cubicBezTo>
                    <a:pt x="172" y="97"/>
                    <a:pt x="172" y="97"/>
                    <a:pt x="172" y="97"/>
                  </a:cubicBezTo>
                  <a:cubicBezTo>
                    <a:pt x="172" y="64"/>
                    <a:pt x="172" y="64"/>
                    <a:pt x="172" y="64"/>
                  </a:cubicBezTo>
                  <a:cubicBezTo>
                    <a:pt x="188" y="68"/>
                    <a:pt x="188" y="68"/>
                    <a:pt x="188" y="68"/>
                  </a:cubicBezTo>
                  <a:cubicBezTo>
                    <a:pt x="312" y="125"/>
                    <a:pt x="312" y="125"/>
                    <a:pt x="312" y="125"/>
                  </a:cubicBezTo>
                  <a:cubicBezTo>
                    <a:pt x="340" y="113"/>
                    <a:pt x="340" y="113"/>
                    <a:pt x="340" y="113"/>
                  </a:cubicBezTo>
                  <a:cubicBezTo>
                    <a:pt x="376" y="141"/>
                    <a:pt x="376" y="141"/>
                    <a:pt x="376" y="141"/>
                  </a:cubicBezTo>
                  <a:cubicBezTo>
                    <a:pt x="420" y="108"/>
                    <a:pt x="420" y="108"/>
                    <a:pt x="420" y="108"/>
                  </a:cubicBezTo>
                  <a:cubicBezTo>
                    <a:pt x="460" y="108"/>
                    <a:pt x="460" y="108"/>
                    <a:pt x="460" y="108"/>
                  </a:cubicBezTo>
                  <a:cubicBezTo>
                    <a:pt x="480" y="125"/>
                    <a:pt x="480" y="125"/>
                    <a:pt x="480" y="125"/>
                  </a:cubicBezTo>
                  <a:cubicBezTo>
                    <a:pt x="532" y="12"/>
                    <a:pt x="532" y="12"/>
                    <a:pt x="532" y="12"/>
                  </a:cubicBezTo>
                  <a:cubicBezTo>
                    <a:pt x="532" y="12"/>
                    <a:pt x="580" y="16"/>
                    <a:pt x="584" y="16"/>
                  </a:cubicBezTo>
                  <a:cubicBezTo>
                    <a:pt x="588" y="16"/>
                    <a:pt x="612" y="0"/>
                    <a:pt x="612" y="0"/>
                  </a:cubicBezTo>
                  <a:cubicBezTo>
                    <a:pt x="612" y="0"/>
                    <a:pt x="648" y="40"/>
                    <a:pt x="648" y="45"/>
                  </a:cubicBezTo>
                  <a:cubicBezTo>
                    <a:pt x="648" y="48"/>
                    <a:pt x="672" y="48"/>
                    <a:pt x="679" y="49"/>
                  </a:cubicBezTo>
                  <a:cubicBezTo>
                    <a:pt x="680" y="49"/>
                    <a:pt x="681" y="49"/>
                    <a:pt x="682" y="50"/>
                  </a:cubicBezTo>
                  <a:cubicBezTo>
                    <a:pt x="732" y="92"/>
                    <a:pt x="732" y="92"/>
                    <a:pt x="732" y="92"/>
                  </a:cubicBezTo>
                  <a:cubicBezTo>
                    <a:pt x="736" y="189"/>
                    <a:pt x="736" y="189"/>
                    <a:pt x="736" y="189"/>
                  </a:cubicBezTo>
                  <a:cubicBezTo>
                    <a:pt x="792" y="205"/>
                    <a:pt x="792" y="205"/>
                    <a:pt x="792" y="205"/>
                  </a:cubicBezTo>
                  <a:cubicBezTo>
                    <a:pt x="812" y="185"/>
                    <a:pt x="812" y="185"/>
                    <a:pt x="812" y="185"/>
                  </a:cubicBezTo>
                  <a:cubicBezTo>
                    <a:pt x="804" y="153"/>
                    <a:pt x="804" y="153"/>
                    <a:pt x="804" y="153"/>
                  </a:cubicBezTo>
                  <a:cubicBezTo>
                    <a:pt x="844" y="137"/>
                    <a:pt x="844" y="137"/>
                    <a:pt x="844" y="137"/>
                  </a:cubicBezTo>
                  <a:cubicBezTo>
                    <a:pt x="873" y="73"/>
                    <a:pt x="873" y="73"/>
                    <a:pt x="873" y="73"/>
                  </a:cubicBezTo>
                  <a:cubicBezTo>
                    <a:pt x="892" y="61"/>
                    <a:pt x="892" y="61"/>
                    <a:pt x="892" y="61"/>
                  </a:cubicBezTo>
                  <a:cubicBezTo>
                    <a:pt x="944" y="61"/>
                    <a:pt x="944" y="61"/>
                    <a:pt x="944" y="61"/>
                  </a:cubicBezTo>
                  <a:cubicBezTo>
                    <a:pt x="988" y="113"/>
                    <a:pt x="988" y="113"/>
                    <a:pt x="988" y="113"/>
                  </a:cubicBezTo>
                  <a:cubicBezTo>
                    <a:pt x="1009" y="189"/>
                    <a:pt x="1009" y="189"/>
                    <a:pt x="1009" y="189"/>
                  </a:cubicBezTo>
                  <a:cubicBezTo>
                    <a:pt x="1033" y="217"/>
                    <a:pt x="1033" y="217"/>
                    <a:pt x="1033" y="217"/>
                  </a:cubicBezTo>
                  <a:cubicBezTo>
                    <a:pt x="1053" y="217"/>
                    <a:pt x="1053" y="217"/>
                    <a:pt x="1053" y="217"/>
                  </a:cubicBezTo>
                  <a:cubicBezTo>
                    <a:pt x="1053" y="253"/>
                    <a:pt x="1053" y="253"/>
                    <a:pt x="1053" y="253"/>
                  </a:cubicBezTo>
                  <a:cubicBezTo>
                    <a:pt x="1053" y="253"/>
                    <a:pt x="1105" y="301"/>
                    <a:pt x="1109" y="301"/>
                  </a:cubicBezTo>
                  <a:cubicBezTo>
                    <a:pt x="1113" y="301"/>
                    <a:pt x="1145" y="265"/>
                    <a:pt x="1145" y="265"/>
                  </a:cubicBezTo>
                  <a:lnTo>
                    <a:pt x="1161" y="28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87" name="===ภาคเหนือ===">
              <a:extLst>
                <a:ext uri="{FF2B5EF4-FFF2-40B4-BE49-F238E27FC236}">
                  <a16:creationId xmlns:a16="http://schemas.microsoft.com/office/drawing/2014/main" id="{71BA5100-4541-46CD-8AB0-16074B402B8D}"/>
                </a:ext>
              </a:extLst>
            </p:cNvPr>
            <p:cNvSpPr txBox="1"/>
            <p:nvPr/>
          </p:nvSpPr>
          <p:spPr>
            <a:xfrm>
              <a:off x="3230070" y="962256"/>
              <a:ext cx="537327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h-TH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ภาคเหนือ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752152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80C163F0-C1AD-48C4-8A61-F5694B7ECD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307" y="182598"/>
            <a:ext cx="9352075" cy="6492803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F5085C4D-5A09-45D3-881A-4FDF14B495C8}"/>
              </a:ext>
            </a:extLst>
          </p:cNvPr>
          <p:cNvGrpSpPr/>
          <p:nvPr/>
        </p:nvGrpSpPr>
        <p:grpSpPr>
          <a:xfrm>
            <a:off x="6431347" y="2876861"/>
            <a:ext cx="1314236" cy="1314236"/>
            <a:chOff x="225510" y="989730"/>
            <a:chExt cx="1314236" cy="1314236"/>
          </a:xfrm>
        </p:grpSpPr>
        <p:sp>
          <p:nvSpPr>
            <p:cNvPr id="22" name="Star: 10 Points 21">
              <a:extLst>
                <a:ext uri="{FF2B5EF4-FFF2-40B4-BE49-F238E27FC236}">
                  <a16:creationId xmlns:a16="http://schemas.microsoft.com/office/drawing/2014/main" id="{DFC095CB-ACDF-45E5-BCE3-CAE5A12A9225}"/>
                </a:ext>
              </a:extLst>
            </p:cNvPr>
            <p:cNvSpPr/>
            <p:nvPr/>
          </p:nvSpPr>
          <p:spPr>
            <a:xfrm>
              <a:off x="225510" y="989730"/>
              <a:ext cx="1314236" cy="1314236"/>
            </a:xfrm>
            <a:prstGeom prst="star10">
              <a:avLst/>
            </a:prstGeom>
            <a:solidFill>
              <a:schemeClr val="accent2"/>
            </a:solidFill>
            <a:ln>
              <a:solidFill>
                <a:schemeClr val="bg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7155F59D-9934-4848-BFE8-8BB9982469B6}"/>
                </a:ext>
              </a:extLst>
            </p:cNvPr>
            <p:cNvSpPr txBox="1"/>
            <p:nvPr/>
          </p:nvSpPr>
          <p:spPr>
            <a:xfrm>
              <a:off x="235009" y="1276114"/>
              <a:ext cx="126901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Free </a:t>
              </a:r>
            </a:p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Download</a:t>
              </a:r>
              <a:endParaRPr lang="th-TH" sz="16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66566038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Dominating Duo">
      <a:dk1>
        <a:sysClr val="windowText" lastClr="000000"/>
      </a:dk1>
      <a:lt1>
        <a:sysClr val="window" lastClr="FFFFFF"/>
      </a:lt1>
      <a:dk2>
        <a:srgbClr val="2D8183"/>
      </a:dk2>
      <a:lt2>
        <a:srgbClr val="F8F1E5"/>
      </a:lt2>
      <a:accent1>
        <a:srgbClr val="2D8183"/>
      </a:accent1>
      <a:accent2>
        <a:srgbClr val="910C07"/>
      </a:accent2>
      <a:accent3>
        <a:srgbClr val="F48153"/>
      </a:accent3>
      <a:accent4>
        <a:srgbClr val="83D3D4"/>
      </a:accent4>
      <a:accent5>
        <a:srgbClr val="2D8183"/>
      </a:accent5>
      <a:accent6>
        <a:srgbClr val="910C07"/>
      </a:accent6>
      <a:hlink>
        <a:srgbClr val="F48153"/>
      </a:hlink>
      <a:folHlink>
        <a:srgbClr val="83D3D4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87</Words>
  <Application>Microsoft Office PowerPoint</Application>
  <PresentationFormat>Widescreen</PresentationFormat>
  <Paragraphs>25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Symbol</vt:lpstr>
      <vt:lpstr>Tahoma</vt:lpstr>
      <vt:lpstr>Wingdings</vt:lpstr>
      <vt:lpstr>1_Office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Kasiti</dc:creator>
  <cp:lastModifiedBy>Kasiti</cp:lastModifiedBy>
  <cp:revision>20</cp:revision>
  <dcterms:created xsi:type="dcterms:W3CDTF">2019-08-01T14:20:25Z</dcterms:created>
  <dcterms:modified xsi:type="dcterms:W3CDTF">2019-08-09T15:40:01Z</dcterms:modified>
</cp:coreProperties>
</file>